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3"/>
  </p:notesMasterIdLst>
  <p:handoutMasterIdLst>
    <p:handoutMasterId r:id="rId24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16" r:id="rId10"/>
    <p:sldId id="353" r:id="rId11"/>
    <p:sldId id="360" r:id="rId12"/>
    <p:sldId id="361" r:id="rId13"/>
    <p:sldId id="362" r:id="rId14"/>
    <p:sldId id="363" r:id="rId15"/>
    <p:sldId id="337" r:id="rId16"/>
    <p:sldId id="318" r:id="rId17"/>
    <p:sldId id="317" r:id="rId18"/>
    <p:sldId id="292" r:id="rId19"/>
    <p:sldId id="284" r:id="rId20"/>
    <p:sldId id="359" r:id="rId21"/>
    <p:sldId id="364" r:id="rId22"/>
  </p:sldIdLst>
  <p:sldSz cx="9144000" cy="5143500" type="screen16x9"/>
  <p:notesSz cx="7099300" cy="10234613"/>
  <p:custDataLst>
    <p:tags r:id="rId2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78" y="-300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13" Type="http://schemas.openxmlformats.org/officeDocument/2006/relationships/hyperlink" Target="https://de.pinterest.com/pin/556053885218068326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s://www.brand-design.telekom.com/icon-library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13083/gitlab-logo-square.png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30y9cdsu7xlg0.cloudfront.net/png/27703-200.png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gitlab.com/uploads/project/avatar/250833/runner_logo.png" TargetMode="External"/><Relationship Id="rId14" Type="http://schemas.openxmlformats.org/officeDocument/2006/relationships/hyperlink" Target="https://www.openstack.org/" TargetMode="External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www.brand-design.telekom.com/icon-library/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s://gitlab.com/uploads/project/avatar/13083/gitlab-logo-square.png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30y9cdsu7xlg0.cloudfront.net/png/27703-200.png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gitlab.com/uploads/project/avatar/250833/runner_logo.png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de.pinterest.com/pin/556053885218068326/" TargetMode="External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C275A3-81FF-4A2F-99FA-22AC538725D3}" type="presOf" srcId="{9C869D94-BD20-4CF6-9CAA-58E706B950F6}" destId="{0AECE453-CE2A-473C-BD27-70D00DA5B95C}" srcOrd="0" destOrd="0" presId="urn:microsoft.com/office/officeart/2005/8/layout/chevron1"/>
    <dgm:cxn modelId="{544A7F19-F5F4-4ACB-B7AF-8F0284A12D40}" type="presOf" srcId="{D14807FD-294C-4482-91EE-34C09B13669A}" destId="{BCE275B7-D1E9-4183-BABE-507E54E1C931}" srcOrd="0" destOrd="0" presId="urn:microsoft.com/office/officeart/2005/8/layout/chevron1"/>
    <dgm:cxn modelId="{6CDB8638-FCD3-44C1-8666-6643606E983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01F332A-38D9-4A9A-8D67-6C5F1660AB17}" type="presOf" srcId="{F351D095-D2C1-4F62-A18D-EFB4BA6E2AA9}" destId="{6BF66C9A-92D4-481D-A538-FD1A4E3DC0D5}" srcOrd="0" destOrd="0" presId="urn:microsoft.com/office/officeart/2005/8/layout/chevron1"/>
    <dgm:cxn modelId="{6DF6F60C-3889-4A2B-B70D-FC56118C9BA8}" type="presOf" srcId="{EB61DA86-9B86-4759-822E-DA32F7AA073E}" destId="{135DB1F4-89C2-4733-9521-42FD5CECF10C}" srcOrd="0" destOrd="0" presId="urn:microsoft.com/office/officeart/2005/8/layout/chevron1"/>
    <dgm:cxn modelId="{4B8E27C8-D02D-4EE1-A312-F7727407AB4E}" type="presParOf" srcId="{0AECE453-CE2A-473C-BD27-70D00DA5B95C}" destId="{135DB1F4-89C2-4733-9521-42FD5CECF10C}" srcOrd="0" destOrd="0" presId="urn:microsoft.com/office/officeart/2005/8/layout/chevron1"/>
    <dgm:cxn modelId="{A9BA622C-DD77-4857-BF71-75DF97E5E74E}" type="presParOf" srcId="{0AECE453-CE2A-473C-BD27-70D00DA5B95C}" destId="{E1C76734-9ABE-473C-AD4C-C4BF49F91E97}" srcOrd="1" destOrd="0" presId="urn:microsoft.com/office/officeart/2005/8/layout/chevron1"/>
    <dgm:cxn modelId="{65223ADE-A94D-4A29-A8C6-6400897231E8}" type="presParOf" srcId="{0AECE453-CE2A-473C-BD27-70D00DA5B95C}" destId="{6BF66C9A-92D4-481D-A538-FD1A4E3DC0D5}" srcOrd="2" destOrd="0" presId="urn:microsoft.com/office/officeart/2005/8/layout/chevron1"/>
    <dgm:cxn modelId="{5AAC8E1D-6404-40BE-B4D1-EED4651E0BAA}" type="presParOf" srcId="{0AECE453-CE2A-473C-BD27-70D00DA5B95C}" destId="{691CB221-7DD5-49BE-AC21-301798066F30}" srcOrd="3" destOrd="0" presId="urn:microsoft.com/office/officeart/2005/8/layout/chevron1"/>
    <dgm:cxn modelId="{29740606-4299-445F-AEE4-C4C91B0E49A0}" type="presParOf" srcId="{0AECE453-CE2A-473C-BD27-70D00DA5B95C}" destId="{3E9602A8-0A34-4630-A972-81E39BB9FA5D}" srcOrd="4" destOrd="0" presId="urn:microsoft.com/office/officeart/2005/8/layout/chevron1"/>
    <dgm:cxn modelId="{E05EF045-4C87-4FC7-855D-D5383161B772}" type="presParOf" srcId="{0AECE453-CE2A-473C-BD27-70D00DA5B95C}" destId="{D0B9A118-173B-40DB-89B8-9F21FF5432C9}" srcOrd="5" destOrd="0" presId="urn:microsoft.com/office/officeart/2005/8/layout/chevron1"/>
    <dgm:cxn modelId="{982AE4F1-4F26-494F-B758-B93DECBB884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Get An Overview</a:t>
          </a:r>
          <a:endParaRPr lang="de-DE" dirty="0">
            <a:solidFill>
              <a:schemeClr val="bg1"/>
            </a:solidFill>
          </a:endParaRPr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82452DCF-232A-407F-8B9F-239A96594E98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DevStack As Testplatform</a:t>
          </a:r>
          <a:endParaRPr lang="de-DE" dirty="0">
            <a:solidFill>
              <a:schemeClr val="bg1"/>
            </a:solidFill>
          </a:endParaRPr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8DB7276-0691-424A-BAAA-3B31662FB8AA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Setting Up DevStack</a:t>
          </a:r>
          <a:endParaRPr lang="de-DE" dirty="0">
            <a:solidFill>
              <a:schemeClr val="bg1"/>
            </a:solidFill>
          </a:endParaRPr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57BA47CA-D1C6-46EF-B73F-4C057557D661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Install Wordpress</a:t>
          </a:r>
          <a:endParaRPr lang="de-DE" dirty="0">
            <a:solidFill>
              <a:schemeClr val="bg1"/>
            </a:solidFill>
          </a:endParaRPr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6E93FA4F-B399-4CE1-B9FC-78319FABED40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04F6032E-481B-47A2-8548-5BFEFDA0276D}">
      <dgm:prSet phldrT="[Text]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Automatic Rollout</a:t>
          </a:r>
          <a:endParaRPr lang="de-DE" dirty="0">
            <a:solidFill>
              <a:schemeClr val="bg1"/>
            </a:solidFill>
          </a:endParaRPr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>
            <a:solidFill>
              <a:schemeClr val="bg1"/>
            </a:solidFill>
          </a:endParaRPr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D1FC52-E086-46E4-8C7F-E6B3DC760D61}" type="presOf" srcId="{D0C25FB2-BCD9-40F2-AD7D-9958175F77A4}" destId="{3E9602A8-0A34-4630-A972-81E39BB9FA5D}" srcOrd="0" destOrd="0" presId="urn:microsoft.com/office/officeart/2005/8/layout/chevron1"/>
    <dgm:cxn modelId="{318AE01E-7223-460C-92E1-B591716D6DC0}" type="presOf" srcId="{F351D095-D2C1-4F62-A18D-EFB4BA6E2AA9}" destId="{6BF66C9A-92D4-481D-A538-FD1A4E3DC0D5}" srcOrd="0" destOrd="0" presId="urn:microsoft.com/office/officeart/2005/8/layout/chevron1"/>
    <dgm:cxn modelId="{40702359-E6BE-4D55-B7A5-542E781FCCC8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BF01FBEE-05FC-4FD5-B50C-4DDC335B0992}" type="presOf" srcId="{EB61DA86-9B86-4759-822E-DA32F7AA073E}" destId="{135DB1F4-89C2-4733-9521-42FD5CECF10C}" srcOrd="0" destOrd="0" presId="urn:microsoft.com/office/officeart/2005/8/layout/chevron1"/>
    <dgm:cxn modelId="{E6ACBD58-5EDD-49F1-ACA3-40871F01954C}" type="presOf" srcId="{D14807FD-294C-4482-91EE-34C09B13669A}" destId="{BCE275B7-D1E9-4183-BABE-507E54E1C931}" srcOrd="0" destOrd="0" presId="urn:microsoft.com/office/officeart/2005/8/layout/chevron1"/>
    <dgm:cxn modelId="{CBB49A46-BD04-4BFB-9549-7500C3FCB410}" type="presParOf" srcId="{0AECE453-CE2A-473C-BD27-70D00DA5B95C}" destId="{135DB1F4-89C2-4733-9521-42FD5CECF10C}" srcOrd="0" destOrd="0" presId="urn:microsoft.com/office/officeart/2005/8/layout/chevron1"/>
    <dgm:cxn modelId="{B95683A2-452C-4378-A190-1AFF16EC1DC8}" type="presParOf" srcId="{0AECE453-CE2A-473C-BD27-70D00DA5B95C}" destId="{E1C76734-9ABE-473C-AD4C-C4BF49F91E97}" srcOrd="1" destOrd="0" presId="urn:microsoft.com/office/officeart/2005/8/layout/chevron1"/>
    <dgm:cxn modelId="{964DF444-86B3-4760-87C9-782046F342DE}" type="presParOf" srcId="{0AECE453-CE2A-473C-BD27-70D00DA5B95C}" destId="{6BF66C9A-92D4-481D-A538-FD1A4E3DC0D5}" srcOrd="2" destOrd="0" presId="urn:microsoft.com/office/officeart/2005/8/layout/chevron1"/>
    <dgm:cxn modelId="{4FF09281-DF16-4EB4-9B21-801D20A134CB}" type="presParOf" srcId="{0AECE453-CE2A-473C-BD27-70D00DA5B95C}" destId="{691CB221-7DD5-49BE-AC21-301798066F30}" srcOrd="3" destOrd="0" presId="urn:microsoft.com/office/officeart/2005/8/layout/chevron1"/>
    <dgm:cxn modelId="{52E15BB3-DFE0-43A6-ABB4-B7FEE8EB4FC4}" type="presParOf" srcId="{0AECE453-CE2A-473C-BD27-70D00DA5B95C}" destId="{3E9602A8-0A34-4630-A972-81E39BB9FA5D}" srcOrd="4" destOrd="0" presId="urn:microsoft.com/office/officeart/2005/8/layout/chevron1"/>
    <dgm:cxn modelId="{D7047E13-D8F5-4A1A-835C-11635CE96243}" type="presParOf" srcId="{0AECE453-CE2A-473C-BD27-70D00DA5B95C}" destId="{D0B9A118-173B-40DB-89B8-9F21FF5432C9}" srcOrd="5" destOrd="0" presId="urn:microsoft.com/office/officeart/2005/8/layout/chevron1"/>
    <dgm:cxn modelId="{058D11FF-882E-444D-B382-C2EC53DD345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F2DEA9-2114-4CC3-A8B6-493A9EE14184}" type="presOf" srcId="{D14807FD-294C-4482-91EE-34C09B13669A}" destId="{BCE275B7-D1E9-4183-BABE-507E54E1C931}" srcOrd="0" destOrd="0" presId="urn:microsoft.com/office/officeart/2005/8/layout/chevron1"/>
    <dgm:cxn modelId="{8CB60E12-759C-47B6-9949-9548D95228AA}" type="presOf" srcId="{D0C25FB2-BCD9-40F2-AD7D-9958175F77A4}" destId="{3E9602A8-0A34-4630-A972-81E39BB9FA5D}" srcOrd="0" destOrd="0" presId="urn:microsoft.com/office/officeart/2005/8/layout/chevron1"/>
    <dgm:cxn modelId="{388B0B11-5611-4446-9C02-67161850DF54}" type="presOf" srcId="{F351D095-D2C1-4F62-A18D-EFB4BA6E2AA9}" destId="{6BF66C9A-92D4-481D-A538-FD1A4E3DC0D5}" srcOrd="0" destOrd="0" presId="urn:microsoft.com/office/officeart/2005/8/layout/chevron1"/>
    <dgm:cxn modelId="{C1AED1D9-5CB7-43A9-9956-403D17B43CE7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F9C8F141-95AF-46CC-B2A9-253D3A1E407F}" type="presOf" srcId="{EB61DA86-9B86-4759-822E-DA32F7AA073E}" destId="{135DB1F4-89C2-4733-9521-42FD5CECF10C}" srcOrd="0" destOrd="0" presId="urn:microsoft.com/office/officeart/2005/8/layout/chevron1"/>
    <dgm:cxn modelId="{41B50549-607C-4521-9C5F-4EE56CA9B7EB}" type="presParOf" srcId="{0AECE453-CE2A-473C-BD27-70D00DA5B95C}" destId="{135DB1F4-89C2-4733-9521-42FD5CECF10C}" srcOrd="0" destOrd="0" presId="urn:microsoft.com/office/officeart/2005/8/layout/chevron1"/>
    <dgm:cxn modelId="{AB84B7A8-309B-447D-98DE-1340518E3365}" type="presParOf" srcId="{0AECE453-CE2A-473C-BD27-70D00DA5B95C}" destId="{E1C76734-9ABE-473C-AD4C-C4BF49F91E97}" srcOrd="1" destOrd="0" presId="urn:microsoft.com/office/officeart/2005/8/layout/chevron1"/>
    <dgm:cxn modelId="{744F07EC-E10C-4A87-8C10-3DE5228A75F1}" type="presParOf" srcId="{0AECE453-CE2A-473C-BD27-70D00DA5B95C}" destId="{6BF66C9A-92D4-481D-A538-FD1A4E3DC0D5}" srcOrd="2" destOrd="0" presId="urn:microsoft.com/office/officeart/2005/8/layout/chevron1"/>
    <dgm:cxn modelId="{08DD2468-68FC-4DE9-8DCD-50E55EB07C9E}" type="presParOf" srcId="{0AECE453-CE2A-473C-BD27-70D00DA5B95C}" destId="{691CB221-7DD5-49BE-AC21-301798066F30}" srcOrd="3" destOrd="0" presId="urn:microsoft.com/office/officeart/2005/8/layout/chevron1"/>
    <dgm:cxn modelId="{E8343C26-9019-4B51-933F-713D8BBA7266}" type="presParOf" srcId="{0AECE453-CE2A-473C-BD27-70D00DA5B95C}" destId="{3E9602A8-0A34-4630-A972-81E39BB9FA5D}" srcOrd="4" destOrd="0" presId="urn:microsoft.com/office/officeart/2005/8/layout/chevron1"/>
    <dgm:cxn modelId="{EF27B996-7DD4-44E3-B436-1292E1847322}" type="presParOf" srcId="{0AECE453-CE2A-473C-BD27-70D00DA5B95C}" destId="{D0B9A118-173B-40DB-89B8-9F21FF5432C9}" srcOrd="5" destOrd="0" presId="urn:microsoft.com/office/officeart/2005/8/layout/chevron1"/>
    <dgm:cxn modelId="{65506CC7-944B-4645-A1AF-8EC25F484148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/>
      <dgm:spPr/>
      <dgm:t>
        <a:bodyPr/>
        <a:lstStyle/>
        <a:p>
          <a:r>
            <a:rPr lang="de-DE" dirty="0" smtClean="0"/>
            <a:t>Introduction</a:t>
          </a:r>
          <a:endParaRPr lang="de-DE" dirty="0"/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/>
      <dgm:spPr/>
      <dgm:t>
        <a:bodyPr/>
        <a:lstStyle/>
        <a:p>
          <a:r>
            <a:rPr lang="de-DE" dirty="0" smtClean="0"/>
            <a:t>OpenStack</a:t>
          </a:r>
          <a:endParaRPr lang="de-DE" dirty="0"/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/>
      <dgm:spPr/>
      <dgm:t>
        <a:bodyPr/>
        <a:lstStyle/>
        <a:p>
          <a:r>
            <a:rPr lang="de-DE" dirty="0" smtClean="0"/>
            <a:t>TelekomCLOUD</a:t>
          </a:r>
          <a:endParaRPr lang="de-DE" dirty="0"/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A14DCD76-676B-43C0-BC0B-5A16E89B0940}" type="presOf" srcId="{E6116EAE-791A-4FBB-9940-10479BAC3D3E}" destId="{21AC5FF7-1AAA-4C2C-962E-B3C6EE613243}" srcOrd="0" destOrd="1" presId="urn:microsoft.com/office/officeart/2005/8/layout/hProcess4"/>
    <dgm:cxn modelId="{717287C7-6E8F-4810-9EF3-C8B730A9EB30}" type="presOf" srcId="{4DC1ED2C-7CC6-4321-A9E2-D232A85DA891}" destId="{2DC0960C-FE4F-461C-84F2-224DD3FDDD85}" srcOrd="1" destOrd="2" presId="urn:microsoft.com/office/officeart/2005/8/layout/hProcess4"/>
    <dgm:cxn modelId="{FEB509FB-9D4A-43E6-8C43-E1BC86F507A0}" type="presOf" srcId="{9292FFF5-4783-4EB6-B7AC-0DEA0D632D0D}" destId="{FBE99C35-5B44-4C8B-B0F9-D14622292693}" srcOrd="1" destOrd="2" presId="urn:microsoft.com/office/officeart/2005/8/layout/hProcess4"/>
    <dgm:cxn modelId="{21DDD663-27F3-49CC-9ED5-80264E3CA914}" type="presOf" srcId="{02FC5717-8F33-435C-A443-4125A6E60485}" destId="{5439EF25-BEDD-4B5A-B567-E1403F8FEB8E}" srcOrd="0" destOrd="0" presId="urn:microsoft.com/office/officeart/2005/8/layout/hProcess4"/>
    <dgm:cxn modelId="{DA4C66B0-645E-4F29-A3EB-B6877506F79D}" type="presOf" srcId="{1D29E8D6-45C4-4766-9EE2-39073334B914}" destId="{5ED272A9-E92B-4719-96E4-A334C871DDEB}" srcOrd="0" destOrd="0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423EADB4-406D-4B5B-95D5-126907688837}" type="presOf" srcId="{E3642DD6-1F6B-43AA-9D67-2CF84888C750}" destId="{6861BCAD-DE42-4BC1-ACF4-14F23BA682BF}" srcOrd="0" destOrd="0" presId="urn:microsoft.com/office/officeart/2005/8/layout/hProcess4"/>
    <dgm:cxn modelId="{0F4E15C8-8911-478C-B108-4B5448AF1C5D}" type="presOf" srcId="{80CFA889-5351-4E28-8BE6-43BFAEE53451}" destId="{A0B49DD0-19A1-41EF-B0F5-8C14CBAC079E}" srcOrd="1" destOrd="1" presId="urn:microsoft.com/office/officeart/2005/8/layout/hProcess4"/>
    <dgm:cxn modelId="{B3980096-8C45-4A00-B5DD-E02920BBD47C}" type="presOf" srcId="{B8CBAB91-7886-47B2-AD4A-8B98871644A2}" destId="{7B116376-1966-411C-8846-0B561668FA8A}" srcOrd="0" destOrd="1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63AF54D6-5971-4156-B192-650455DEA683}" type="presOf" srcId="{19F480E7-F1A0-4DE0-8978-074DED21D435}" destId="{E99699DA-C282-434C-8D58-B6E86BFB4860}" srcOrd="0" destOrd="0" presId="urn:microsoft.com/office/officeart/2005/8/layout/hProcess4"/>
    <dgm:cxn modelId="{7848B4AD-40DE-4966-9B8E-1B2BD9A89DF6}" type="presOf" srcId="{E6116EAE-791A-4FBB-9940-10479BAC3D3E}" destId="{2DC0960C-FE4F-461C-84F2-224DD3FDDD85}" srcOrd="1" destOrd="1" presId="urn:microsoft.com/office/officeart/2005/8/layout/hProcess4"/>
    <dgm:cxn modelId="{463BDD31-6709-4D08-8210-0FAD10E93E59}" type="presOf" srcId="{60742F7F-B628-4896-B2D0-A5635FF38DF0}" destId="{7B116376-1966-411C-8846-0B561668FA8A}" srcOrd="0" destOrd="0" presId="urn:microsoft.com/office/officeart/2005/8/layout/hProcess4"/>
    <dgm:cxn modelId="{8B0402EE-CE9C-415A-B93B-E83C661010CC}" type="presOf" srcId="{3E636A7F-0F49-4561-9ECD-DBBDC8F2B2C1}" destId="{2DC0960C-FE4F-461C-84F2-224DD3FDDD85}" srcOrd="1" destOrd="0" presId="urn:microsoft.com/office/officeart/2005/8/layout/hProcess4"/>
    <dgm:cxn modelId="{96AC6063-D9BB-491F-AB1C-E5ED4C67D54C}" type="presOf" srcId="{80CFA889-5351-4E28-8BE6-43BFAEE53451}" destId="{FC4C6030-747E-48FD-A592-CF6DDA7519A4}" srcOrd="0" destOrd="1" presId="urn:microsoft.com/office/officeart/2005/8/layout/hProcess4"/>
    <dgm:cxn modelId="{A73EE3AF-1FD7-477A-BD96-58945079C6A5}" type="presOf" srcId="{B8CBAB91-7886-47B2-AD4A-8B98871644A2}" destId="{FBE99C35-5B44-4C8B-B0F9-D14622292693}" srcOrd="1" destOrd="1" presId="urn:microsoft.com/office/officeart/2005/8/layout/hProcess4"/>
    <dgm:cxn modelId="{598932E0-ADC3-4158-AEFF-32F97BDFC8DB}" type="presOf" srcId="{27B51D99-7A94-4E76-A341-80356EB4A05F}" destId="{21AC5FF7-1AAA-4C2C-962E-B3C6EE613243}" srcOrd="0" destOrd="3" presId="urn:microsoft.com/office/officeart/2005/8/layout/hProcess4"/>
    <dgm:cxn modelId="{787EEC74-2E81-42DC-825F-A188EDB99984}" type="presOf" srcId="{9787083E-A30F-4E27-92D4-E96F8A4B707E}" destId="{1A97D153-61A1-4F22-9B68-9BB314807883}" srcOrd="0" destOrd="0" presId="urn:microsoft.com/office/officeart/2005/8/layout/hProcess4"/>
    <dgm:cxn modelId="{D126275E-B847-41B2-8587-2F2CA4851676}" type="presOf" srcId="{9292FFF5-4783-4EB6-B7AC-0DEA0D632D0D}" destId="{7B116376-1966-411C-8846-0B561668FA8A}" srcOrd="0" destOrd="2" presId="urn:microsoft.com/office/officeart/2005/8/layout/hProcess4"/>
    <dgm:cxn modelId="{3ADC3AA8-E468-455A-B225-99A699E7D6D0}" type="presOf" srcId="{27B51D99-7A94-4E76-A341-80356EB4A05F}" destId="{2DC0960C-FE4F-461C-84F2-224DD3FDDD85}" srcOrd="1" destOrd="3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017BBC1B-1FFA-4F13-82BB-E4FBD0C915A0}" type="presOf" srcId="{3E636A7F-0F49-4561-9ECD-DBBDC8F2B2C1}" destId="{21AC5FF7-1AAA-4C2C-962E-B3C6EE613243}" srcOrd="0" destOrd="0" presId="urn:microsoft.com/office/officeart/2005/8/layout/hProcess4"/>
    <dgm:cxn modelId="{F2D25610-4580-4EC1-856B-EDDC730EC060}" type="presOf" srcId="{60742F7F-B628-4896-B2D0-A5635FF38DF0}" destId="{FBE99C35-5B44-4C8B-B0F9-D14622292693}" srcOrd="1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A23CA1FC-A80C-45B1-B7B1-6D5C3F31427B}" type="presOf" srcId="{F19DA64A-2C03-41E5-ADAA-C978F94A0AE1}" destId="{6A8D4F1F-5512-45A1-AD1D-4E159C394BA1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9C87F484-66A6-4525-A514-3409E5EFB8BC}" type="presOf" srcId="{4DC1ED2C-7CC6-4321-A9E2-D232A85DA891}" destId="{21AC5FF7-1AAA-4C2C-962E-B3C6EE613243}" srcOrd="0" destOrd="2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C0C0D415-0405-4D26-8BCC-AFB5CFFA7A06}" type="presOf" srcId="{D9B18B51-5DB5-45F7-8D85-19BFDAE7EE70}" destId="{A0B49DD0-19A1-41EF-B0F5-8C14CBAC079E}" srcOrd="1" destOrd="0" presId="urn:microsoft.com/office/officeart/2005/8/layout/hProcess4"/>
    <dgm:cxn modelId="{7F02E8C2-9529-4577-872F-03D2FC78355A}" type="presOf" srcId="{D9B18B51-5DB5-45F7-8D85-19BFDAE7EE70}" destId="{FC4C6030-747E-48FD-A592-CF6DDA7519A4}" srcOrd="0" destOrd="0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9FDFA14D-5D05-49F6-A11A-91897794E0F7}" type="presParOf" srcId="{6A8D4F1F-5512-45A1-AD1D-4E159C394BA1}" destId="{CCD9565E-1852-4360-A641-BE1DC38AC425}" srcOrd="0" destOrd="0" presId="urn:microsoft.com/office/officeart/2005/8/layout/hProcess4"/>
    <dgm:cxn modelId="{63E6C4C7-58E9-428C-9812-A1FEAEA4112F}" type="presParOf" srcId="{6A8D4F1F-5512-45A1-AD1D-4E159C394BA1}" destId="{753F4ABC-934F-494A-B25B-D9B14B57463C}" srcOrd="1" destOrd="0" presId="urn:microsoft.com/office/officeart/2005/8/layout/hProcess4"/>
    <dgm:cxn modelId="{BA5E993D-0BBD-4009-8114-BF2F433757E2}" type="presParOf" srcId="{6A8D4F1F-5512-45A1-AD1D-4E159C394BA1}" destId="{1FA998D9-8B6E-488B-ACC6-F55F325F0DC2}" srcOrd="2" destOrd="0" presId="urn:microsoft.com/office/officeart/2005/8/layout/hProcess4"/>
    <dgm:cxn modelId="{5A9BECA0-5C70-483B-B322-DB86AE46C0CA}" type="presParOf" srcId="{1FA998D9-8B6E-488B-ACC6-F55F325F0DC2}" destId="{8914166E-3DD8-47F8-AA1D-B53368C7A82D}" srcOrd="0" destOrd="0" presId="urn:microsoft.com/office/officeart/2005/8/layout/hProcess4"/>
    <dgm:cxn modelId="{3D315235-3254-418E-B510-2F34DC14BEFC}" type="presParOf" srcId="{8914166E-3DD8-47F8-AA1D-B53368C7A82D}" destId="{736A157F-6561-4D5B-8408-E189E88281F2}" srcOrd="0" destOrd="0" presId="urn:microsoft.com/office/officeart/2005/8/layout/hProcess4"/>
    <dgm:cxn modelId="{AC4B6FDE-BBF5-4B73-A35E-1766DD9A1CBE}" type="presParOf" srcId="{8914166E-3DD8-47F8-AA1D-B53368C7A82D}" destId="{FC4C6030-747E-48FD-A592-CF6DDA7519A4}" srcOrd="1" destOrd="0" presId="urn:microsoft.com/office/officeart/2005/8/layout/hProcess4"/>
    <dgm:cxn modelId="{6317E6B3-7F89-4318-B091-CE6CA1C0E4C7}" type="presParOf" srcId="{8914166E-3DD8-47F8-AA1D-B53368C7A82D}" destId="{A0B49DD0-19A1-41EF-B0F5-8C14CBAC079E}" srcOrd="2" destOrd="0" presId="urn:microsoft.com/office/officeart/2005/8/layout/hProcess4"/>
    <dgm:cxn modelId="{DBF2C75D-B43D-40BE-946A-27857D11DF80}" type="presParOf" srcId="{8914166E-3DD8-47F8-AA1D-B53368C7A82D}" destId="{5ED272A9-E92B-4719-96E4-A334C871DDEB}" srcOrd="3" destOrd="0" presId="urn:microsoft.com/office/officeart/2005/8/layout/hProcess4"/>
    <dgm:cxn modelId="{69458C68-AD1D-4F22-8973-E4FDAE8AA9D1}" type="presParOf" srcId="{8914166E-3DD8-47F8-AA1D-B53368C7A82D}" destId="{6AC715AD-8C45-45B6-98E6-935CC74C611D}" srcOrd="4" destOrd="0" presId="urn:microsoft.com/office/officeart/2005/8/layout/hProcess4"/>
    <dgm:cxn modelId="{9AADF65E-0E01-41E0-87AB-44B38584D4F2}" type="presParOf" srcId="{1FA998D9-8B6E-488B-ACC6-F55F325F0DC2}" destId="{5439EF25-BEDD-4B5A-B567-E1403F8FEB8E}" srcOrd="1" destOrd="0" presId="urn:microsoft.com/office/officeart/2005/8/layout/hProcess4"/>
    <dgm:cxn modelId="{1212B828-B4D9-4E7E-95B9-994D001B3B83}" type="presParOf" srcId="{1FA998D9-8B6E-488B-ACC6-F55F325F0DC2}" destId="{D2B376CC-0DB2-4366-A247-DA9A20DC3EEE}" srcOrd="2" destOrd="0" presId="urn:microsoft.com/office/officeart/2005/8/layout/hProcess4"/>
    <dgm:cxn modelId="{750EB72C-AF6C-4DBC-B0CB-D0FBB8A6158E}" type="presParOf" srcId="{D2B376CC-0DB2-4366-A247-DA9A20DC3EEE}" destId="{3A589F14-FD66-4AB0-9E4A-3100F9FD4128}" srcOrd="0" destOrd="0" presId="urn:microsoft.com/office/officeart/2005/8/layout/hProcess4"/>
    <dgm:cxn modelId="{E9A7C099-A836-437E-BD0B-42B49EAB7A50}" type="presParOf" srcId="{D2B376CC-0DB2-4366-A247-DA9A20DC3EEE}" destId="{7B116376-1966-411C-8846-0B561668FA8A}" srcOrd="1" destOrd="0" presId="urn:microsoft.com/office/officeart/2005/8/layout/hProcess4"/>
    <dgm:cxn modelId="{1295023A-5A5C-47B0-8B30-D7379CD023EB}" type="presParOf" srcId="{D2B376CC-0DB2-4366-A247-DA9A20DC3EEE}" destId="{FBE99C35-5B44-4C8B-B0F9-D14622292693}" srcOrd="2" destOrd="0" presId="urn:microsoft.com/office/officeart/2005/8/layout/hProcess4"/>
    <dgm:cxn modelId="{DEDA367D-98C3-46CF-9E3A-64C1F8AAC228}" type="presParOf" srcId="{D2B376CC-0DB2-4366-A247-DA9A20DC3EEE}" destId="{1A97D153-61A1-4F22-9B68-9BB314807883}" srcOrd="3" destOrd="0" presId="urn:microsoft.com/office/officeart/2005/8/layout/hProcess4"/>
    <dgm:cxn modelId="{3C37CEBA-E6AF-4277-B6BB-CC6AAFF293DF}" type="presParOf" srcId="{D2B376CC-0DB2-4366-A247-DA9A20DC3EEE}" destId="{BBCCE621-BDDB-4947-890B-BA7E088A1A65}" srcOrd="4" destOrd="0" presId="urn:microsoft.com/office/officeart/2005/8/layout/hProcess4"/>
    <dgm:cxn modelId="{98B890F1-8635-4DEF-BECA-19B97709A210}" type="presParOf" srcId="{1FA998D9-8B6E-488B-ACC6-F55F325F0DC2}" destId="{6861BCAD-DE42-4BC1-ACF4-14F23BA682BF}" srcOrd="3" destOrd="0" presId="urn:microsoft.com/office/officeart/2005/8/layout/hProcess4"/>
    <dgm:cxn modelId="{CB25E9BB-71AD-460B-9F4C-FAF0FCFBE4DE}" type="presParOf" srcId="{1FA998D9-8B6E-488B-ACC6-F55F325F0DC2}" destId="{0A91573E-A7A7-4CBB-8BCA-A62335804491}" srcOrd="4" destOrd="0" presId="urn:microsoft.com/office/officeart/2005/8/layout/hProcess4"/>
    <dgm:cxn modelId="{DB99DE34-9865-4768-8465-5401E29F7A81}" type="presParOf" srcId="{0A91573E-A7A7-4CBB-8BCA-A62335804491}" destId="{35BF2434-D120-4F1E-91B4-19C267CD210F}" srcOrd="0" destOrd="0" presId="urn:microsoft.com/office/officeart/2005/8/layout/hProcess4"/>
    <dgm:cxn modelId="{2A7E8A7F-CA61-49C0-94C1-7B31FCF3D511}" type="presParOf" srcId="{0A91573E-A7A7-4CBB-8BCA-A62335804491}" destId="{21AC5FF7-1AAA-4C2C-962E-B3C6EE613243}" srcOrd="1" destOrd="0" presId="urn:microsoft.com/office/officeart/2005/8/layout/hProcess4"/>
    <dgm:cxn modelId="{BABEDE95-2658-4328-ADB7-B7663EB39976}" type="presParOf" srcId="{0A91573E-A7A7-4CBB-8BCA-A62335804491}" destId="{2DC0960C-FE4F-461C-84F2-224DD3FDDD85}" srcOrd="2" destOrd="0" presId="urn:microsoft.com/office/officeart/2005/8/layout/hProcess4"/>
    <dgm:cxn modelId="{FDB45965-CBCA-4338-AFBF-869449A9B5D3}" type="presParOf" srcId="{0A91573E-A7A7-4CBB-8BCA-A62335804491}" destId="{E99699DA-C282-434C-8D58-B6E86BFB4860}" srcOrd="3" destOrd="0" presId="urn:microsoft.com/office/officeart/2005/8/layout/hProcess4"/>
    <dgm:cxn modelId="{4C0C6942-9C1D-4DE6-95B0-7BE23F04459D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B1717E5-3502-4124-9353-CB2038BE1A6D}" type="presOf" srcId="{EB61DA86-9B86-4759-822E-DA32F7AA073E}" destId="{135DB1F4-89C2-4733-9521-42FD5CECF10C}" srcOrd="0" destOrd="0" presId="urn:microsoft.com/office/officeart/2005/8/layout/chevron1"/>
    <dgm:cxn modelId="{B83351FB-DB92-44A0-BA16-92A84E534509}" type="presOf" srcId="{D0C25FB2-BCD9-40F2-AD7D-9958175F77A4}" destId="{3E9602A8-0A34-4630-A972-81E39BB9FA5D}" srcOrd="0" destOrd="0" presId="urn:microsoft.com/office/officeart/2005/8/layout/chevron1"/>
    <dgm:cxn modelId="{3963E38F-AA35-4919-B93C-25E87D0485AA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99D85355-0424-4BDA-8689-FF0A581849FC}" type="presOf" srcId="{9C869D94-BD20-4CF6-9CAA-58E706B950F6}" destId="{0AECE453-CE2A-473C-BD27-70D00DA5B95C}" srcOrd="0" destOrd="0" presId="urn:microsoft.com/office/officeart/2005/8/layout/chevron1"/>
    <dgm:cxn modelId="{EFBE0A3D-4E64-42A0-862B-1D88D65BCC60}" type="presOf" srcId="{F351D095-D2C1-4F62-A18D-EFB4BA6E2AA9}" destId="{6BF66C9A-92D4-481D-A538-FD1A4E3DC0D5}" srcOrd="0" destOrd="0" presId="urn:microsoft.com/office/officeart/2005/8/layout/chevron1"/>
    <dgm:cxn modelId="{B583BD1D-D4D2-4DFE-AC7B-EC0A41A5B58A}" type="presParOf" srcId="{0AECE453-CE2A-473C-BD27-70D00DA5B95C}" destId="{135DB1F4-89C2-4733-9521-42FD5CECF10C}" srcOrd="0" destOrd="0" presId="urn:microsoft.com/office/officeart/2005/8/layout/chevron1"/>
    <dgm:cxn modelId="{65AD4845-0A0D-4842-B6A9-DDEEA749A219}" type="presParOf" srcId="{0AECE453-CE2A-473C-BD27-70D00DA5B95C}" destId="{E1C76734-9ABE-473C-AD4C-C4BF49F91E97}" srcOrd="1" destOrd="0" presId="urn:microsoft.com/office/officeart/2005/8/layout/chevron1"/>
    <dgm:cxn modelId="{1BF76A8A-458D-4C79-B5C3-8E09D2FF76BE}" type="presParOf" srcId="{0AECE453-CE2A-473C-BD27-70D00DA5B95C}" destId="{6BF66C9A-92D4-481D-A538-FD1A4E3DC0D5}" srcOrd="2" destOrd="0" presId="urn:microsoft.com/office/officeart/2005/8/layout/chevron1"/>
    <dgm:cxn modelId="{CDD009CD-1316-4AB0-9DCB-B1D0F4772F36}" type="presParOf" srcId="{0AECE453-CE2A-473C-BD27-70D00DA5B95C}" destId="{691CB221-7DD5-49BE-AC21-301798066F30}" srcOrd="3" destOrd="0" presId="urn:microsoft.com/office/officeart/2005/8/layout/chevron1"/>
    <dgm:cxn modelId="{4D555308-82F2-4A3B-9023-95F6BFB72C13}" type="presParOf" srcId="{0AECE453-CE2A-473C-BD27-70D00DA5B95C}" destId="{3E9602A8-0A34-4630-A972-81E39BB9FA5D}" srcOrd="4" destOrd="0" presId="urn:microsoft.com/office/officeart/2005/8/layout/chevron1"/>
    <dgm:cxn modelId="{5F59CB5B-9571-4846-8E44-D686FA1B9297}" type="presParOf" srcId="{0AECE453-CE2A-473C-BD27-70D00DA5B95C}" destId="{D0B9A118-173B-40DB-89B8-9F21FF5432C9}" srcOrd="5" destOrd="0" presId="urn:microsoft.com/office/officeart/2005/8/layout/chevron1"/>
    <dgm:cxn modelId="{BD483B6D-54E1-4DA5-B319-D9DBE7A47BC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7512869-DF47-471D-A2AD-9E91C5C82BF2}" type="presOf" srcId="{F351D095-D2C1-4F62-A18D-EFB4BA6E2AA9}" destId="{6BF66C9A-92D4-481D-A538-FD1A4E3DC0D5}" srcOrd="0" destOrd="0" presId="urn:microsoft.com/office/officeart/2005/8/layout/chevron1"/>
    <dgm:cxn modelId="{E64C5DDA-95CE-4948-8B37-EE248C132BDF}" type="presOf" srcId="{9C869D94-BD20-4CF6-9CAA-58E706B950F6}" destId="{0AECE453-CE2A-473C-BD27-70D00DA5B95C}" srcOrd="0" destOrd="0" presId="urn:microsoft.com/office/officeart/2005/8/layout/chevron1"/>
    <dgm:cxn modelId="{D16A492F-4896-4D24-9D82-834A31FFBA13}" type="presOf" srcId="{D14807FD-294C-4482-91EE-34C09B13669A}" destId="{BCE275B7-D1E9-4183-BABE-507E54E1C931}" srcOrd="0" destOrd="0" presId="urn:microsoft.com/office/officeart/2005/8/layout/chevron1"/>
    <dgm:cxn modelId="{289389D4-A221-4A6C-BAA4-96555D469027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C731D71-3EDA-49F4-9CFF-57127B62EC5F}" type="presOf" srcId="{EB61DA86-9B86-4759-822E-DA32F7AA073E}" destId="{135DB1F4-89C2-4733-9521-42FD5CECF10C}" srcOrd="0" destOrd="0" presId="urn:microsoft.com/office/officeart/2005/8/layout/chevron1"/>
    <dgm:cxn modelId="{BAC9967D-6ED4-4D0D-9982-B75CD3A66EB2}" type="presParOf" srcId="{0AECE453-CE2A-473C-BD27-70D00DA5B95C}" destId="{135DB1F4-89C2-4733-9521-42FD5CECF10C}" srcOrd="0" destOrd="0" presId="urn:microsoft.com/office/officeart/2005/8/layout/chevron1"/>
    <dgm:cxn modelId="{8536FB30-E729-47D7-B1C6-7350097D6EC7}" type="presParOf" srcId="{0AECE453-CE2A-473C-BD27-70D00DA5B95C}" destId="{E1C76734-9ABE-473C-AD4C-C4BF49F91E97}" srcOrd="1" destOrd="0" presId="urn:microsoft.com/office/officeart/2005/8/layout/chevron1"/>
    <dgm:cxn modelId="{142B5BC2-ACCF-476F-87B7-4153CE0D8DA6}" type="presParOf" srcId="{0AECE453-CE2A-473C-BD27-70D00DA5B95C}" destId="{6BF66C9A-92D4-481D-A538-FD1A4E3DC0D5}" srcOrd="2" destOrd="0" presId="urn:microsoft.com/office/officeart/2005/8/layout/chevron1"/>
    <dgm:cxn modelId="{FAAE24CB-81A4-43C7-9A58-D57AA37C2B30}" type="presParOf" srcId="{0AECE453-CE2A-473C-BD27-70D00DA5B95C}" destId="{691CB221-7DD5-49BE-AC21-301798066F30}" srcOrd="3" destOrd="0" presId="urn:microsoft.com/office/officeart/2005/8/layout/chevron1"/>
    <dgm:cxn modelId="{822E6609-0FB6-4E2A-BF49-E695283389B4}" type="presParOf" srcId="{0AECE453-CE2A-473C-BD27-70D00DA5B95C}" destId="{3E9602A8-0A34-4630-A972-81E39BB9FA5D}" srcOrd="4" destOrd="0" presId="urn:microsoft.com/office/officeart/2005/8/layout/chevron1"/>
    <dgm:cxn modelId="{38517A36-92CC-43A2-8419-7F064450457D}" type="presParOf" srcId="{0AECE453-CE2A-473C-BD27-70D00DA5B95C}" destId="{D0B9A118-173B-40DB-89B8-9F21FF5432C9}" srcOrd="5" destOrd="0" presId="urn:microsoft.com/office/officeart/2005/8/layout/chevron1"/>
    <dgm:cxn modelId="{93C23B43-174F-4DA1-B167-6B959191C28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9F9CCB-D440-4411-8C2D-748AF4C3EA8B}" type="presOf" srcId="{F351D095-D2C1-4F62-A18D-EFB4BA6E2AA9}" destId="{6BF66C9A-92D4-481D-A538-FD1A4E3DC0D5}" srcOrd="0" destOrd="0" presId="urn:microsoft.com/office/officeart/2005/8/layout/chevron1"/>
    <dgm:cxn modelId="{52B2BA5D-E3D8-4B97-881E-48F840A7D0C3}" type="presOf" srcId="{EB61DA86-9B86-4759-822E-DA32F7AA073E}" destId="{135DB1F4-89C2-4733-9521-42FD5CECF10C}" srcOrd="0" destOrd="0" presId="urn:microsoft.com/office/officeart/2005/8/layout/chevron1"/>
    <dgm:cxn modelId="{3BA3C4F5-078B-4D55-8FCB-C7D5C24550A6}" type="presOf" srcId="{9C869D94-BD20-4CF6-9CAA-58E706B950F6}" destId="{0AECE453-CE2A-473C-BD27-70D00DA5B95C}" srcOrd="0" destOrd="0" presId="urn:microsoft.com/office/officeart/2005/8/layout/chevron1"/>
    <dgm:cxn modelId="{5ADEAEE9-DAD8-4D6B-B796-BB1ED0C7FE99}" type="presOf" srcId="{D0C25FB2-BCD9-40F2-AD7D-9958175F77A4}" destId="{3E9602A8-0A34-4630-A972-81E39BB9FA5D}" srcOrd="0" destOrd="0" presId="urn:microsoft.com/office/officeart/2005/8/layout/chevron1"/>
    <dgm:cxn modelId="{7A9A3939-9A0B-431C-B140-6C44B7D36ECF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1D6881E0-6C26-4BD4-819B-B44FF32D998A}" type="presParOf" srcId="{0AECE453-CE2A-473C-BD27-70D00DA5B95C}" destId="{135DB1F4-89C2-4733-9521-42FD5CECF10C}" srcOrd="0" destOrd="0" presId="urn:microsoft.com/office/officeart/2005/8/layout/chevron1"/>
    <dgm:cxn modelId="{42067969-0B94-49F7-83CF-218DAC93FDEF}" type="presParOf" srcId="{0AECE453-CE2A-473C-BD27-70D00DA5B95C}" destId="{E1C76734-9ABE-473C-AD4C-C4BF49F91E97}" srcOrd="1" destOrd="0" presId="urn:microsoft.com/office/officeart/2005/8/layout/chevron1"/>
    <dgm:cxn modelId="{BBC79763-8296-45F6-9529-14B9F96A495A}" type="presParOf" srcId="{0AECE453-CE2A-473C-BD27-70D00DA5B95C}" destId="{6BF66C9A-92D4-481D-A538-FD1A4E3DC0D5}" srcOrd="2" destOrd="0" presId="urn:microsoft.com/office/officeart/2005/8/layout/chevron1"/>
    <dgm:cxn modelId="{10CDA093-AC67-44A0-90E5-77A54610E0B2}" type="presParOf" srcId="{0AECE453-CE2A-473C-BD27-70D00DA5B95C}" destId="{691CB221-7DD5-49BE-AC21-301798066F30}" srcOrd="3" destOrd="0" presId="urn:microsoft.com/office/officeart/2005/8/layout/chevron1"/>
    <dgm:cxn modelId="{FF27BF07-780F-4FDE-9FB9-96C20699C22C}" type="presParOf" srcId="{0AECE453-CE2A-473C-BD27-70D00DA5B95C}" destId="{3E9602A8-0A34-4630-A972-81E39BB9FA5D}" srcOrd="4" destOrd="0" presId="urn:microsoft.com/office/officeart/2005/8/layout/chevron1"/>
    <dgm:cxn modelId="{A937E66D-D141-4391-9056-389D95C06ACA}" type="presParOf" srcId="{0AECE453-CE2A-473C-BD27-70D00DA5B95C}" destId="{D0B9A118-173B-40DB-89B8-9F21FF5432C9}" srcOrd="5" destOrd="0" presId="urn:microsoft.com/office/officeart/2005/8/layout/chevron1"/>
    <dgm:cxn modelId="{34A32DD3-7740-4F27-A6FD-BBCFBDC72071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D39D74E-C3F9-41BE-A065-E507C12CD22F}" type="presOf" srcId="{D14807FD-294C-4482-91EE-34C09B13669A}" destId="{BCE275B7-D1E9-4183-BABE-507E54E1C931}" srcOrd="0" destOrd="0" presId="urn:microsoft.com/office/officeart/2005/8/layout/chevron1"/>
    <dgm:cxn modelId="{7B78A484-1F7F-43E7-B505-8D7C6C2CD5CE}" type="presOf" srcId="{F351D095-D2C1-4F62-A18D-EFB4BA6E2AA9}" destId="{6BF66C9A-92D4-481D-A538-FD1A4E3DC0D5}" srcOrd="0" destOrd="0" presId="urn:microsoft.com/office/officeart/2005/8/layout/chevron1"/>
    <dgm:cxn modelId="{BD92588B-F0DB-4C49-A49A-3C009AEC3E45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86B97193-C2C2-458B-B18A-B7E80D411F5B}" type="presOf" srcId="{D0C25FB2-BCD9-40F2-AD7D-9958175F77A4}" destId="{3E9602A8-0A34-4630-A972-81E39BB9FA5D}" srcOrd="0" destOrd="0" presId="urn:microsoft.com/office/officeart/2005/8/layout/chevron1"/>
    <dgm:cxn modelId="{006AE101-E7DF-41E0-818D-58FF4AE0B375}" type="presOf" srcId="{EB61DA86-9B86-4759-822E-DA32F7AA073E}" destId="{135DB1F4-89C2-4733-9521-42FD5CECF10C}" srcOrd="0" destOrd="0" presId="urn:microsoft.com/office/officeart/2005/8/layout/chevron1"/>
    <dgm:cxn modelId="{1C4E572D-B695-4084-BDF1-3FAAB00ACE74}" type="presParOf" srcId="{0AECE453-CE2A-473C-BD27-70D00DA5B95C}" destId="{135DB1F4-89C2-4733-9521-42FD5CECF10C}" srcOrd="0" destOrd="0" presId="urn:microsoft.com/office/officeart/2005/8/layout/chevron1"/>
    <dgm:cxn modelId="{9EBFEC4D-E350-4B7F-ADDB-95FE13FC5E03}" type="presParOf" srcId="{0AECE453-CE2A-473C-BD27-70D00DA5B95C}" destId="{E1C76734-9ABE-473C-AD4C-C4BF49F91E97}" srcOrd="1" destOrd="0" presId="urn:microsoft.com/office/officeart/2005/8/layout/chevron1"/>
    <dgm:cxn modelId="{FF45EC91-185C-4F0C-829E-76BD406630A2}" type="presParOf" srcId="{0AECE453-CE2A-473C-BD27-70D00DA5B95C}" destId="{6BF66C9A-92D4-481D-A538-FD1A4E3DC0D5}" srcOrd="2" destOrd="0" presId="urn:microsoft.com/office/officeart/2005/8/layout/chevron1"/>
    <dgm:cxn modelId="{1F478C37-79E9-4B74-8025-92B1FE85F3F9}" type="presParOf" srcId="{0AECE453-CE2A-473C-BD27-70D00DA5B95C}" destId="{691CB221-7DD5-49BE-AC21-301798066F30}" srcOrd="3" destOrd="0" presId="urn:microsoft.com/office/officeart/2005/8/layout/chevron1"/>
    <dgm:cxn modelId="{D37F7B43-5EDD-4DEF-ABDD-194513E4FBB7}" type="presParOf" srcId="{0AECE453-CE2A-473C-BD27-70D00DA5B95C}" destId="{3E9602A8-0A34-4630-A972-81E39BB9FA5D}" srcOrd="4" destOrd="0" presId="urn:microsoft.com/office/officeart/2005/8/layout/chevron1"/>
    <dgm:cxn modelId="{1F9B6D74-2AFF-4D38-81A8-97A918A63C68}" type="presParOf" srcId="{0AECE453-CE2A-473C-BD27-70D00DA5B95C}" destId="{D0B9A118-173B-40DB-89B8-9F21FF5432C9}" srcOrd="5" destOrd="0" presId="urn:microsoft.com/office/officeart/2005/8/layout/chevron1"/>
    <dgm:cxn modelId="{2235EB2D-B93A-4B23-BA76-5ECAC8711CD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de-DE" b="1" dirty="0" smtClean="0">
            <a:solidFill>
              <a:schemeClr val="bg1"/>
            </a:solidFill>
          </a:endParaRP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529C98-7756-4FE6-83DF-48F9438716C8}" type="presOf" srcId="{D14807FD-294C-4482-91EE-34C09B13669A}" destId="{BCE275B7-D1E9-4183-BABE-507E54E1C931}" srcOrd="0" destOrd="0" presId="urn:microsoft.com/office/officeart/2005/8/layout/chevron1"/>
    <dgm:cxn modelId="{EAE7DACA-5CFC-4D0B-B4F9-862FBBED3929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6696E64A-4F5D-4A42-B391-EDC4899E5C4E}" type="presOf" srcId="{9C869D94-BD20-4CF6-9CAA-58E706B950F6}" destId="{0AECE453-CE2A-473C-BD27-70D00DA5B95C}" srcOrd="0" destOrd="0" presId="urn:microsoft.com/office/officeart/2005/8/layout/chevron1"/>
    <dgm:cxn modelId="{2DEFF08C-EF75-4A42-BF10-34562F626D43}" type="presOf" srcId="{EB61DA86-9B86-4759-822E-DA32F7AA073E}" destId="{135DB1F4-89C2-4733-9521-42FD5CECF10C}" srcOrd="0" destOrd="0" presId="urn:microsoft.com/office/officeart/2005/8/layout/chevron1"/>
    <dgm:cxn modelId="{92D6AD79-D7C6-4756-9881-688A37CA685E}" type="presOf" srcId="{D0C25FB2-BCD9-40F2-AD7D-9958175F77A4}" destId="{3E9602A8-0A34-4630-A972-81E39BB9FA5D}" srcOrd="0" destOrd="0" presId="urn:microsoft.com/office/officeart/2005/8/layout/chevron1"/>
    <dgm:cxn modelId="{EF80253A-A6B4-4D8F-97CE-7904C4269AE9}" type="presParOf" srcId="{0AECE453-CE2A-473C-BD27-70D00DA5B95C}" destId="{135DB1F4-89C2-4733-9521-42FD5CECF10C}" srcOrd="0" destOrd="0" presId="urn:microsoft.com/office/officeart/2005/8/layout/chevron1"/>
    <dgm:cxn modelId="{0F004692-F92D-46AB-91E4-E65BCC236EE1}" type="presParOf" srcId="{0AECE453-CE2A-473C-BD27-70D00DA5B95C}" destId="{E1C76734-9ABE-473C-AD4C-C4BF49F91E97}" srcOrd="1" destOrd="0" presId="urn:microsoft.com/office/officeart/2005/8/layout/chevron1"/>
    <dgm:cxn modelId="{90215343-C7DD-4386-BCFA-6935D964C21F}" type="presParOf" srcId="{0AECE453-CE2A-473C-BD27-70D00DA5B95C}" destId="{6BF66C9A-92D4-481D-A538-FD1A4E3DC0D5}" srcOrd="2" destOrd="0" presId="urn:microsoft.com/office/officeart/2005/8/layout/chevron1"/>
    <dgm:cxn modelId="{4648A803-2EAB-4427-BF57-B626DE34ADD1}" type="presParOf" srcId="{0AECE453-CE2A-473C-BD27-70D00DA5B95C}" destId="{691CB221-7DD5-49BE-AC21-301798066F30}" srcOrd="3" destOrd="0" presId="urn:microsoft.com/office/officeart/2005/8/layout/chevron1"/>
    <dgm:cxn modelId="{42689DDC-BE9E-4589-8F7B-8279CB2BC051}" type="presParOf" srcId="{0AECE453-CE2A-473C-BD27-70D00DA5B95C}" destId="{3E9602A8-0A34-4630-A972-81E39BB9FA5D}" srcOrd="4" destOrd="0" presId="urn:microsoft.com/office/officeart/2005/8/layout/chevron1"/>
    <dgm:cxn modelId="{AE3FE66D-B510-4D4E-A50E-787F6CA4EAFF}" type="presParOf" srcId="{0AECE453-CE2A-473C-BD27-70D00DA5B95C}" destId="{D0B9A118-173B-40DB-89B8-9F21FF5432C9}" srcOrd="5" destOrd="0" presId="urn:microsoft.com/office/officeart/2005/8/layout/chevron1"/>
    <dgm:cxn modelId="{AFC1BC41-4BDB-4F39-9A66-3AA86095774A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AA2DD5-5933-4700-BF31-5F66533A77D5}" type="presOf" srcId="{601AD484-C774-4133-8EDD-E25DC144CF18}" destId="{1D380A2A-1436-4BC6-9682-4A6F1756B36A}" srcOrd="0" destOrd="0" presId="urn:microsoft.com/office/officeart/2005/8/layout/list1"/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17708B2D-9CC0-4BBE-BE1F-56A514BE8035}" type="presOf" srcId="{4025DB9A-0ED1-4F00-BB3A-1E38CF3525C6}" destId="{2CFFDFEA-2A6E-4B3D-970A-80A69C636168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04A40D21-F2D6-4E6B-BED8-262D3EA2D922}" type="presOf" srcId="{8C253FF5-4B38-46AA-9604-5740D538721B}" destId="{36EDF564-50E4-47F9-8DB5-BE5E735EFF0D}" srcOrd="1" destOrd="0" presId="urn:microsoft.com/office/officeart/2005/8/layout/list1"/>
    <dgm:cxn modelId="{163CCF57-5E69-4FAA-9450-111F012E341A}" type="presOf" srcId="{2145B9AC-3DB4-49BD-8B9D-67935175CE51}" destId="{858BC837-E5A9-4C97-BB1B-4A6AFF7AC6A1}" srcOrd="0" destOrd="0" presId="urn:microsoft.com/office/officeart/2005/8/layout/list1"/>
    <dgm:cxn modelId="{95F788CA-8F9E-46D4-AF88-27A889D3B192}" type="presOf" srcId="{FDA67156-A2DC-4DC5-9306-7EDD41ECDE29}" destId="{1D380A2A-1436-4BC6-9682-4A6F1756B36A}" srcOrd="0" destOrd="2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D76CE288-E9F6-401C-900E-7B93079DBA22}" type="presOf" srcId="{3C07000C-9F24-45B6-AE25-D54ADF954BCD}" destId="{9BB4A022-7BE9-4D96-9DCD-74C58E8AC746}" srcOrd="0" destOrd="0" presId="urn:microsoft.com/office/officeart/2005/8/layout/list1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8F305464-76CF-422C-A9F6-C02D2D2F36E4}" type="presOf" srcId="{54518278-5A2B-46A8-AB9B-56E9194056B6}" destId="{148A2150-C136-4328-AEF5-922C2C3CE943}" srcOrd="0" destOrd="0" presId="urn:microsoft.com/office/officeart/2005/8/layout/list1"/>
    <dgm:cxn modelId="{E3153EF4-AC4B-4831-833C-12E503476E93}" type="presOf" srcId="{69659624-A646-42E4-A835-F1EBBBD9138B}" destId="{4FBAF1EA-119C-4A7D-BED0-7FD2E02DC8D3}" srcOrd="0" destOrd="0" presId="urn:microsoft.com/office/officeart/2005/8/layout/list1"/>
    <dgm:cxn modelId="{5E3533B8-3FFA-4D91-AF5E-40C38CC6BC46}" type="presOf" srcId="{6417D77C-5D52-4157-A3FC-E8833CB22090}" destId="{148A2150-C136-4328-AEF5-922C2C3CE943}" srcOrd="0" destOrd="1" presId="urn:microsoft.com/office/officeart/2005/8/layout/list1"/>
    <dgm:cxn modelId="{C71D630E-C943-472B-BC05-2F09793FCBDC}" type="presOf" srcId="{4025DB9A-0ED1-4F00-BB3A-1E38CF3525C6}" destId="{BA975037-BE6C-4B32-8DBF-C84C73617461}" srcOrd="1" destOrd="0" presId="urn:microsoft.com/office/officeart/2005/8/layout/list1"/>
    <dgm:cxn modelId="{4D409BA3-18B2-43EB-B990-3080D46EA735}" type="presOf" srcId="{8C253FF5-4B38-46AA-9604-5740D538721B}" destId="{0C7FECAC-14A2-4CFA-A84E-D34ECF27687B}" srcOrd="0" destOrd="0" presId="urn:microsoft.com/office/officeart/2005/8/layout/list1"/>
    <dgm:cxn modelId="{76DC9059-EB51-425D-BDD0-96A56575CD25}" type="presOf" srcId="{A78A4A3F-9887-4D76-99D4-58BD373D59A1}" destId="{1D380A2A-1436-4BC6-9682-4A6F1756B36A}" srcOrd="0" destOrd="1" presId="urn:microsoft.com/office/officeart/2005/8/layout/list1"/>
    <dgm:cxn modelId="{822B4752-4F77-4BEF-A2C1-ABFFF258FC1F}" type="presOf" srcId="{3CDAD735-0FA4-4F18-A4FF-BF26A4239D57}" destId="{4FBAF1EA-119C-4A7D-BED0-7FD2E02DC8D3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B55BF44D-CBD9-494C-8891-9C73FD9EA136}" type="presOf" srcId="{2145B9AC-3DB4-49BD-8B9D-67935175CE51}" destId="{6B6A897F-5665-48D8-ACE1-FC4B644D487D}" srcOrd="1" destOrd="0" presId="urn:microsoft.com/office/officeart/2005/8/layout/list1"/>
    <dgm:cxn modelId="{CE302A56-81EB-4EEA-8B7B-1CFD952C9427}" type="presParOf" srcId="{9BB4A022-7BE9-4D96-9DCD-74C58E8AC746}" destId="{214F8A8D-5B2A-4C46-8AEB-8645900EAAFC}" srcOrd="0" destOrd="0" presId="urn:microsoft.com/office/officeart/2005/8/layout/list1"/>
    <dgm:cxn modelId="{DDE2B983-ABC1-422F-824F-8B074BB20949}" type="presParOf" srcId="{214F8A8D-5B2A-4C46-8AEB-8645900EAAFC}" destId="{0C7FECAC-14A2-4CFA-A84E-D34ECF27687B}" srcOrd="0" destOrd="0" presId="urn:microsoft.com/office/officeart/2005/8/layout/list1"/>
    <dgm:cxn modelId="{5188A1DA-3719-4A92-B5C8-083F379C61D6}" type="presParOf" srcId="{214F8A8D-5B2A-4C46-8AEB-8645900EAAFC}" destId="{36EDF564-50E4-47F9-8DB5-BE5E735EFF0D}" srcOrd="1" destOrd="0" presId="urn:microsoft.com/office/officeart/2005/8/layout/list1"/>
    <dgm:cxn modelId="{D62DC702-40E1-4328-938A-6666DEB72CEA}" type="presParOf" srcId="{9BB4A022-7BE9-4D96-9DCD-74C58E8AC746}" destId="{0929419D-D828-4EB1-BE85-545FAC75147D}" srcOrd="1" destOrd="0" presId="urn:microsoft.com/office/officeart/2005/8/layout/list1"/>
    <dgm:cxn modelId="{4F29ADC9-5F58-4415-866B-71123611521B}" type="presParOf" srcId="{9BB4A022-7BE9-4D96-9DCD-74C58E8AC746}" destId="{4FBAF1EA-119C-4A7D-BED0-7FD2E02DC8D3}" srcOrd="2" destOrd="0" presId="urn:microsoft.com/office/officeart/2005/8/layout/list1"/>
    <dgm:cxn modelId="{95DBBCB6-1273-40F8-9A26-0923B05B8E7F}" type="presParOf" srcId="{9BB4A022-7BE9-4D96-9DCD-74C58E8AC746}" destId="{3F047EE5-19F6-4FFB-A6EB-10F6CB893674}" srcOrd="3" destOrd="0" presId="urn:microsoft.com/office/officeart/2005/8/layout/list1"/>
    <dgm:cxn modelId="{C4020F14-1E7D-4B25-9263-5A253CCAF325}" type="presParOf" srcId="{9BB4A022-7BE9-4D96-9DCD-74C58E8AC746}" destId="{BD9540F2-B1BE-4B3B-A1A2-74B6265040F7}" srcOrd="4" destOrd="0" presId="urn:microsoft.com/office/officeart/2005/8/layout/list1"/>
    <dgm:cxn modelId="{C8C895DD-2AE8-4CC5-9D31-BDAE66427A3F}" type="presParOf" srcId="{BD9540F2-B1BE-4B3B-A1A2-74B6265040F7}" destId="{2CFFDFEA-2A6E-4B3D-970A-80A69C636168}" srcOrd="0" destOrd="0" presId="urn:microsoft.com/office/officeart/2005/8/layout/list1"/>
    <dgm:cxn modelId="{2C5B263F-D409-45EB-A450-553520DEB9D6}" type="presParOf" srcId="{BD9540F2-B1BE-4B3B-A1A2-74B6265040F7}" destId="{BA975037-BE6C-4B32-8DBF-C84C73617461}" srcOrd="1" destOrd="0" presId="urn:microsoft.com/office/officeart/2005/8/layout/list1"/>
    <dgm:cxn modelId="{85BA8061-1A36-4661-BF5C-0E8877EC537E}" type="presParOf" srcId="{9BB4A022-7BE9-4D96-9DCD-74C58E8AC746}" destId="{7B63C310-DF5C-4B83-921A-43B067EC887A}" srcOrd="5" destOrd="0" presId="urn:microsoft.com/office/officeart/2005/8/layout/list1"/>
    <dgm:cxn modelId="{399821E0-17D5-4857-8144-C18956FD1E66}" type="presParOf" srcId="{9BB4A022-7BE9-4D96-9DCD-74C58E8AC746}" destId="{148A2150-C136-4328-AEF5-922C2C3CE943}" srcOrd="6" destOrd="0" presId="urn:microsoft.com/office/officeart/2005/8/layout/list1"/>
    <dgm:cxn modelId="{805BA299-5F8C-4213-9A27-0D4E41717F11}" type="presParOf" srcId="{9BB4A022-7BE9-4D96-9DCD-74C58E8AC746}" destId="{0FC8BB4E-8250-4F46-B57E-26C6F3C17C11}" srcOrd="7" destOrd="0" presId="urn:microsoft.com/office/officeart/2005/8/layout/list1"/>
    <dgm:cxn modelId="{9C2C0837-38D2-4DE3-9179-9E364D272A02}" type="presParOf" srcId="{9BB4A022-7BE9-4D96-9DCD-74C58E8AC746}" destId="{730D1FBB-F471-4D30-A724-DB54D34EC6E9}" srcOrd="8" destOrd="0" presId="urn:microsoft.com/office/officeart/2005/8/layout/list1"/>
    <dgm:cxn modelId="{E215CB00-642A-43C2-8FC0-217D4F85F2C8}" type="presParOf" srcId="{730D1FBB-F471-4D30-A724-DB54D34EC6E9}" destId="{858BC837-E5A9-4C97-BB1B-4A6AFF7AC6A1}" srcOrd="0" destOrd="0" presId="urn:microsoft.com/office/officeart/2005/8/layout/list1"/>
    <dgm:cxn modelId="{D9959FEB-5B73-4FF4-AE16-37FD34B9E02A}" type="presParOf" srcId="{730D1FBB-F471-4D30-A724-DB54D34EC6E9}" destId="{6B6A897F-5665-48D8-ACE1-FC4B644D487D}" srcOrd="1" destOrd="0" presId="urn:microsoft.com/office/officeart/2005/8/layout/list1"/>
    <dgm:cxn modelId="{9DBFA5C5-9A31-48B0-8955-73596ADCBCF7}" type="presParOf" srcId="{9BB4A022-7BE9-4D96-9DCD-74C58E8AC746}" destId="{7140714F-DE80-44C7-8816-CA26445D9ECC}" srcOrd="9" destOrd="0" presId="urn:microsoft.com/office/officeart/2005/8/layout/list1"/>
    <dgm:cxn modelId="{BCFF5397-ACF3-487C-9E93-016237FEF23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000" b="1" u="sng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https://gitlab.com/uploads/project/avatar/250833/runner_logo.png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https://d30y9cdsu7xlg0.cloudfront.net/png/27703-200.png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https://gitlab.com/uploads/project/avatar/13083/gitlab-logo-square.png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https://www.brand-design.telekom.com/icon-library/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9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https://de.pinterest.com/pin/556053885218068326/</a:t>
          </a:r>
          <a:r>
            <a:rPr lang="de-DE" sz="9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F2A5F9B6-BE36-4ED8-92BA-FBC066B75848}">
      <dgm:prSet phldrT="[Text]" custT="1"/>
      <dgm:spPr/>
      <dgm:t>
        <a:bodyPr/>
        <a:lstStyle/>
        <a:p>
          <a:r>
            <a:rPr lang="de-DE" sz="10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https://www.openstack.org/</a:t>
          </a:r>
          <a:r>
            <a:rPr lang="de-DE" sz="1000" dirty="0" smtClean="0">
              <a:latin typeface="Arial" pitchFamily="34" charset="0"/>
              <a:cs typeface="Arial" pitchFamily="34" charset="0"/>
            </a:rPr>
            <a:t> </a:t>
          </a:r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4960239C-252D-45AE-8DEC-3358145AD1BE}" type="parTrans" cxnId="{DA69380C-B779-4D22-993D-C16CB144421B}">
      <dgm:prSet/>
      <dgm:spPr/>
      <dgm:t>
        <a:bodyPr/>
        <a:lstStyle/>
        <a:p>
          <a:endParaRPr lang="de-DE"/>
        </a:p>
      </dgm:t>
    </dgm:pt>
    <dgm:pt modelId="{B7BED3A4-418D-4B21-8475-9CC2D30994EE}" type="sibTrans" cxnId="{DA69380C-B779-4D22-993D-C16CB144421B}">
      <dgm:prSet/>
      <dgm:spPr/>
      <dgm:t>
        <a:bodyPr/>
        <a:lstStyle/>
        <a:p>
          <a:endParaRPr lang="de-DE"/>
        </a:p>
      </dgm:t>
    </dgm:pt>
    <dgm:pt modelId="{D6932959-ACCA-458B-ACA6-52E72AD8FF47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517C098F-FBB0-4730-8CA7-93CED1A56A2E}" type="parTrans" cxnId="{B535E5DD-A1A7-4D39-ACD5-AF06D2B15D04}">
      <dgm:prSet/>
      <dgm:spPr/>
      <dgm:t>
        <a:bodyPr/>
        <a:lstStyle/>
        <a:p>
          <a:endParaRPr lang="de-DE"/>
        </a:p>
      </dgm:t>
    </dgm:pt>
    <dgm:pt modelId="{63259454-BF67-4D10-8648-EDF9F4E2CB2E}" type="sibTrans" cxnId="{B535E5DD-A1A7-4D39-ACD5-AF06D2B15D04}">
      <dgm:prSet/>
      <dgm:spPr/>
      <dgm:t>
        <a:bodyPr/>
        <a:lstStyle/>
        <a:p>
          <a:endParaRPr lang="de-DE"/>
        </a:p>
      </dgm:t>
    </dgm:pt>
    <dgm:pt modelId="{3DD0C67D-9E7C-4989-BFCC-DE0109B91A7C}">
      <dgm:prSet phldrT="[Text]" custT="1"/>
      <dgm:spPr/>
      <dgm:t>
        <a:bodyPr/>
        <a:lstStyle/>
        <a:p>
          <a:endParaRPr lang="de-DE" sz="1000" dirty="0">
            <a:latin typeface="Arial" pitchFamily="34" charset="0"/>
            <a:cs typeface="Arial" pitchFamily="34" charset="0"/>
          </a:endParaRPr>
        </a:p>
      </dgm:t>
    </dgm:pt>
    <dgm:pt modelId="{DEA64203-13AD-4CAE-9B19-3EA31140F007}" type="parTrans" cxnId="{34781D73-82A6-4208-8671-41AB0CF24BF0}">
      <dgm:prSet/>
      <dgm:spPr/>
      <dgm:t>
        <a:bodyPr/>
        <a:lstStyle/>
        <a:p>
          <a:endParaRPr lang="de-DE"/>
        </a:p>
      </dgm:t>
    </dgm:pt>
    <dgm:pt modelId="{13AB56D4-61DF-4F0D-930F-8A170CDBC13B}" type="sibTrans" cxnId="{34781D73-82A6-4208-8671-41AB0CF24BF0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3357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0999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CCCC5CF-164E-4B9B-AD5D-7783753FAB69}" srcId="{26BE7C14-7621-4829-8FDB-F54722BBB351}" destId="{0F8544D6-B935-4371-BEC9-226BD76F45FF}" srcOrd="9" destOrd="0" parTransId="{BF6D8480-AFCC-4AE2-A799-64459CAD80FC}" sibTransId="{2782EFAB-6AD6-47EE-A42A-F2344750832B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DA69380C-B779-4D22-993D-C16CB144421B}" srcId="{95A4E54D-3F39-4278-81F6-EA35748A6217}" destId="{F2A5F9B6-BE36-4ED8-92BA-FBC066B75848}" srcOrd="1" destOrd="0" parTransId="{4960239C-252D-45AE-8DEC-3358145AD1BE}" sibTransId="{B7BED3A4-418D-4B21-8475-9CC2D30994EE}"/>
    <dgm:cxn modelId="{0B619950-6E50-41F2-979F-D8FB60701F37}" type="presOf" srcId="{0F8544D6-B935-4371-BEC9-226BD76F45FF}" destId="{BF5A6700-E73A-4C76-AB30-5E258848545C}" srcOrd="0" destOrd="9" presId="urn:microsoft.com/office/officeart/2005/8/layout/vList2"/>
    <dgm:cxn modelId="{1B009B9C-6E8B-49E2-8A74-41E49658DBED}" type="presOf" srcId="{73F1E484-4E60-4DC2-9730-BF6E86925CD7}" destId="{BF5A6700-E73A-4C76-AB30-5E258848545C}" srcOrd="0" destOrd="8" presId="urn:microsoft.com/office/officeart/2005/8/layout/vList2"/>
    <dgm:cxn modelId="{B535E5DD-A1A7-4D39-ACD5-AF06D2B15D04}" srcId="{26BE7C14-7621-4829-8FDB-F54722BBB351}" destId="{D6932959-ACCA-458B-ACA6-52E72AD8FF47}" srcOrd="0" destOrd="0" parTransId="{517C098F-FBB0-4730-8CA7-93CED1A56A2E}" sibTransId="{63259454-BF67-4D10-8648-EDF9F4E2CB2E}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FD3D13A5-A8DC-4982-BA2B-D4DA2120CFBA}" type="presOf" srcId="{0B24C4BC-DF72-480E-8AB6-A33062368E30}" destId="{BF5A6700-E73A-4C76-AB30-5E258848545C}" srcOrd="0" destOrd="5" presId="urn:microsoft.com/office/officeart/2005/8/layout/vList2"/>
    <dgm:cxn modelId="{E3239F12-2095-423B-9EE9-277283591807}" type="presOf" srcId="{F2A5F9B6-BE36-4ED8-92BA-FBC066B75848}" destId="{135D980B-F227-4000-9869-2D5A8FA31B13}" srcOrd="0" destOrd="1" presId="urn:microsoft.com/office/officeart/2005/8/layout/vList2"/>
    <dgm:cxn modelId="{9487D654-0E1B-4CC6-963E-C920FB52D2F9}" type="presOf" srcId="{D6932959-ACCA-458B-ACA6-52E72AD8FF47}" destId="{BF5A6700-E73A-4C76-AB30-5E258848545C}" srcOrd="0" destOrd="0" presId="urn:microsoft.com/office/officeart/2005/8/layout/vList2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6" destOrd="0" parTransId="{FA9F51E1-E9BF-444F-A668-EAC439FE3E78}" sibTransId="{5B43BC6A-DF01-4FDE-BABD-1F03D1D66CF3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6C4A627B-023E-4540-ADA6-00555FE4741B}" srcId="{26BE7C14-7621-4829-8FDB-F54722BBB351}" destId="{F14462BD-F46E-4F75-B4C4-7601717293F9}" srcOrd="10" destOrd="0" parTransId="{A9EF8551-86B7-4EF6-B7B2-5D5A170EB83F}" sibTransId="{CF5F27EF-70F5-4F6C-BB99-E2483A361F76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13319BCB-779E-4522-932D-BEDE23E695CE}" type="presOf" srcId="{3DD0C67D-9E7C-4989-BFCC-DE0109B91A7C}" destId="{135D980B-F227-4000-9869-2D5A8FA31B13}" srcOrd="0" destOrd="0" presId="urn:microsoft.com/office/officeart/2005/8/layout/vList2"/>
    <dgm:cxn modelId="{284EAF84-120C-49FF-A71E-493BCB5C85F7}" type="presOf" srcId="{C34FF5A3-0623-4FBA-9C19-83FF46932954}" destId="{BF5A6700-E73A-4C76-AB30-5E258848545C}" srcOrd="0" destOrd="6" presId="urn:microsoft.com/office/officeart/2005/8/layout/vList2"/>
    <dgm:cxn modelId="{7B359796-8208-416B-87AB-3ED7681CE617}" type="presOf" srcId="{F14462BD-F46E-4F75-B4C4-7601717293F9}" destId="{BF5A6700-E73A-4C76-AB30-5E258848545C}" srcOrd="0" destOrd="1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9DAEB52A-1612-4427-9BC6-80AC9034B783}" srcId="{26BE7C14-7621-4829-8FDB-F54722BBB351}" destId="{0B24C4BC-DF72-480E-8AB6-A33062368E30}" srcOrd="5" destOrd="0" parTransId="{DD360B71-6DAB-490D-B4ED-D8E5A7019C94}" sibTransId="{9F80740D-813B-4BC7-B009-0F2196BEC139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FAF12C1F-69B6-441D-8CB9-19D6CEB13058}" srcId="{26BE7C14-7621-4829-8FDB-F54722BBB351}" destId="{73F1E484-4E60-4DC2-9730-BF6E86925CD7}" srcOrd="8" destOrd="0" parTransId="{EB1E1E87-F21F-4F53-8F47-F59311033710}" sibTransId="{FD1D2FE1-2C4D-46D4-9C1D-D1D1113608A1}"/>
    <dgm:cxn modelId="{34781D73-82A6-4208-8671-41AB0CF24BF0}" srcId="{95A4E54D-3F39-4278-81F6-EA35748A6217}" destId="{3DD0C67D-9E7C-4989-BFCC-DE0109B91A7C}" srcOrd="0" destOrd="0" parTransId="{DEA64203-13AD-4CAE-9B19-3EA31140F007}" sibTransId="{13AB56D4-61DF-4F0D-930F-8A170CDBC13B}"/>
    <dgm:cxn modelId="{28863114-B43B-4EC7-8C48-B65AC1AD64CE}" type="presOf" srcId="{45ED6F3A-DA35-479A-954B-3B88A6823D5B}" destId="{BF5A6700-E73A-4C76-AB30-5E258848545C}" srcOrd="0" destOrd="11" presId="urn:microsoft.com/office/officeart/2005/8/layout/vList2"/>
    <dgm:cxn modelId="{94F7B1E3-59A8-470D-8100-AE3B6B567204}" srcId="{26BE7C14-7621-4829-8FDB-F54722BBB351}" destId="{45ED6F3A-DA35-479A-954B-3B88A6823D5B}" srcOrd="11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CBB1C-3290-49E8-902F-C400FB716F99}" type="presOf" srcId="{D14807FD-294C-4482-91EE-34C09B13669A}" destId="{BCE275B7-D1E9-4183-BABE-507E54E1C931}" srcOrd="0" destOrd="0" presId="urn:microsoft.com/office/officeart/2005/8/layout/chevron1"/>
    <dgm:cxn modelId="{49B3768B-4761-4DA5-BD7F-7E97F9A56E54}" type="presOf" srcId="{9C869D94-BD20-4CF6-9CAA-58E706B950F6}" destId="{0AECE453-CE2A-473C-BD27-70D00DA5B95C}" srcOrd="0" destOrd="0" presId="urn:microsoft.com/office/officeart/2005/8/layout/chevron1"/>
    <dgm:cxn modelId="{1BD085B3-6BD6-45D7-9C95-15A183859077}" type="presOf" srcId="{F351D095-D2C1-4F62-A18D-EFB4BA6E2AA9}" destId="{6BF66C9A-92D4-481D-A538-FD1A4E3DC0D5}" srcOrd="0" destOrd="0" presId="urn:microsoft.com/office/officeart/2005/8/layout/chevron1"/>
    <dgm:cxn modelId="{39EEAD83-045E-4871-A137-571C1B52AFDD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49ECEB75-3D7E-4A4B-88D7-63111705DF44}" type="presOf" srcId="{D0C25FB2-BCD9-40F2-AD7D-9958175F77A4}" destId="{3E9602A8-0A34-4630-A972-81E39BB9FA5D}" srcOrd="0" destOrd="0" presId="urn:microsoft.com/office/officeart/2005/8/layout/chevron1"/>
    <dgm:cxn modelId="{77266C9A-97FA-4238-8C20-FE577273CF54}" type="presParOf" srcId="{0AECE453-CE2A-473C-BD27-70D00DA5B95C}" destId="{135DB1F4-89C2-4733-9521-42FD5CECF10C}" srcOrd="0" destOrd="0" presId="urn:microsoft.com/office/officeart/2005/8/layout/chevron1"/>
    <dgm:cxn modelId="{0872DE74-7457-460C-90F4-04932B1859B2}" type="presParOf" srcId="{0AECE453-CE2A-473C-BD27-70D00DA5B95C}" destId="{E1C76734-9ABE-473C-AD4C-C4BF49F91E97}" srcOrd="1" destOrd="0" presId="urn:microsoft.com/office/officeart/2005/8/layout/chevron1"/>
    <dgm:cxn modelId="{00597E27-A911-4CD0-8194-D4B0D689D6F6}" type="presParOf" srcId="{0AECE453-CE2A-473C-BD27-70D00DA5B95C}" destId="{6BF66C9A-92D4-481D-A538-FD1A4E3DC0D5}" srcOrd="2" destOrd="0" presId="urn:microsoft.com/office/officeart/2005/8/layout/chevron1"/>
    <dgm:cxn modelId="{8FB10BC1-5306-4CAD-B545-C757EBE145FC}" type="presParOf" srcId="{0AECE453-CE2A-473C-BD27-70D00DA5B95C}" destId="{691CB221-7DD5-49BE-AC21-301798066F30}" srcOrd="3" destOrd="0" presId="urn:microsoft.com/office/officeart/2005/8/layout/chevron1"/>
    <dgm:cxn modelId="{6249EC5C-A956-42EB-8F17-72C927E0557A}" type="presParOf" srcId="{0AECE453-CE2A-473C-BD27-70D00DA5B95C}" destId="{3E9602A8-0A34-4630-A972-81E39BB9FA5D}" srcOrd="4" destOrd="0" presId="urn:microsoft.com/office/officeart/2005/8/layout/chevron1"/>
    <dgm:cxn modelId="{04B3EDFD-3572-4A78-981A-FDC8463F21AC}" type="presParOf" srcId="{0AECE453-CE2A-473C-BD27-70D00DA5B95C}" destId="{D0B9A118-173B-40DB-89B8-9F21FF5432C9}" srcOrd="5" destOrd="0" presId="urn:microsoft.com/office/officeart/2005/8/layout/chevron1"/>
    <dgm:cxn modelId="{AC1E325A-0D03-44B9-A024-E4BAA37631F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7F70E41B-1727-4CF4-A72F-684BD078900A}" type="presOf" srcId="{D889D4D7-F148-4EB9-8DF4-D99F17156C31}" destId="{B5F7D992-9FE3-46DC-88AB-F9FB4EEDF815}" srcOrd="0" destOrd="0" presId="urn:microsoft.com/office/officeart/2005/8/layout/pList2"/>
    <dgm:cxn modelId="{765D7BFC-9979-4A3B-849C-AED7D5BE4327}" type="presOf" srcId="{6A4CEAD5-33C1-4B18-8EF3-40747A51DB1B}" destId="{10125C33-0F99-4D6A-8CE0-8E8E4B951029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3DF5EAC0-0D64-4FB9-B1E8-E758E4E6BB86}" type="presOf" srcId="{969C8280-CA1C-4316-8298-8C6DDAB11571}" destId="{E3198BAB-B9C6-4C60-A044-A2B387319D04}" srcOrd="0" destOrd="0" presId="urn:microsoft.com/office/officeart/2005/8/layout/pList2"/>
    <dgm:cxn modelId="{B484EB42-2F27-4EC7-8972-6842FC77D1E6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5F315D7D-7F81-4A16-A7D3-81495A1CD961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56DAA087-41C3-4A30-9F98-5DF6665C529B}" type="presOf" srcId="{920232FB-D65A-4EF7-9D25-565535D2B7DA}" destId="{AD7FD66F-97B2-4B51-A238-AF9A0EDCE041}" srcOrd="0" destOrd="0" presId="urn:microsoft.com/office/officeart/2005/8/layout/pList2"/>
    <dgm:cxn modelId="{AF0F7322-6707-408A-AFA5-4E75EA75CB91}" type="presOf" srcId="{57AC4395-4130-4197-B98E-5BE6C2999B44}" destId="{57ED5118-1790-45B2-817F-82A6638E60D2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D447102D-B874-4A26-9123-1BE139341162}" type="presOf" srcId="{A535AB3D-88CF-41BD-9478-1370676E8F79}" destId="{F3EAAE23-5CEE-4B31-8556-F61B9D1B2B74}" srcOrd="0" destOrd="0" presId="urn:microsoft.com/office/officeart/2005/8/layout/pList2"/>
    <dgm:cxn modelId="{E79FA9BA-4FCC-4149-8192-4FCF470029EA}" type="presParOf" srcId="{57ED5118-1790-45B2-817F-82A6638E60D2}" destId="{7EBEFCAF-EAB3-44B0-8F9A-87E8C01D6452}" srcOrd="0" destOrd="0" presId="urn:microsoft.com/office/officeart/2005/8/layout/pList2"/>
    <dgm:cxn modelId="{AD9B6982-BAA9-4B5B-B53D-E82D98148848}" type="presParOf" srcId="{57ED5118-1790-45B2-817F-82A6638E60D2}" destId="{53E74AF1-94FD-412C-BB5A-D4B972D2C4D7}" srcOrd="1" destOrd="0" presId="urn:microsoft.com/office/officeart/2005/8/layout/pList2"/>
    <dgm:cxn modelId="{B779DAC2-756D-477B-9C9A-38FF9B15581B}" type="presParOf" srcId="{53E74AF1-94FD-412C-BB5A-D4B972D2C4D7}" destId="{8D51302C-F1F5-4217-846D-256B0BEA32B0}" srcOrd="0" destOrd="0" presId="urn:microsoft.com/office/officeart/2005/8/layout/pList2"/>
    <dgm:cxn modelId="{1F71B69A-A582-4763-A55B-B47143F28523}" type="presParOf" srcId="{8D51302C-F1F5-4217-846D-256B0BEA32B0}" destId="{E3198BAB-B9C6-4C60-A044-A2B387319D04}" srcOrd="0" destOrd="0" presId="urn:microsoft.com/office/officeart/2005/8/layout/pList2"/>
    <dgm:cxn modelId="{568436D3-4549-4FD9-AC76-C5AA002CB72B}" type="presParOf" srcId="{8D51302C-F1F5-4217-846D-256B0BEA32B0}" destId="{7FBFB193-C70D-4A4B-B4FD-BBADFA80264D}" srcOrd="1" destOrd="0" presId="urn:microsoft.com/office/officeart/2005/8/layout/pList2"/>
    <dgm:cxn modelId="{D77AF8DD-080C-40F4-856D-8D5913E41C8F}" type="presParOf" srcId="{8D51302C-F1F5-4217-846D-256B0BEA32B0}" destId="{63C34CD1-54D0-4CA7-BB0E-16F028C8DA3A}" srcOrd="2" destOrd="0" presId="urn:microsoft.com/office/officeart/2005/8/layout/pList2"/>
    <dgm:cxn modelId="{E539D712-B790-4820-AF22-40D2E32FDBCF}" type="presParOf" srcId="{53E74AF1-94FD-412C-BB5A-D4B972D2C4D7}" destId="{AD7FD66F-97B2-4B51-A238-AF9A0EDCE041}" srcOrd="1" destOrd="0" presId="urn:microsoft.com/office/officeart/2005/8/layout/pList2"/>
    <dgm:cxn modelId="{34C3907B-D9E4-4E68-AEF9-D1183093C487}" type="presParOf" srcId="{53E74AF1-94FD-412C-BB5A-D4B972D2C4D7}" destId="{9C4F6DD4-523F-4F88-A650-1200F5AC438C}" srcOrd="2" destOrd="0" presId="urn:microsoft.com/office/officeart/2005/8/layout/pList2"/>
    <dgm:cxn modelId="{423513EC-B204-4C5F-A32F-708744595610}" type="presParOf" srcId="{9C4F6DD4-523F-4F88-A650-1200F5AC438C}" destId="{7BF23177-841A-4D1D-855E-251E8943525E}" srcOrd="0" destOrd="0" presId="urn:microsoft.com/office/officeart/2005/8/layout/pList2"/>
    <dgm:cxn modelId="{443FF7D4-9461-462B-AF83-0E6DA92231E2}" type="presParOf" srcId="{9C4F6DD4-523F-4F88-A650-1200F5AC438C}" destId="{ED19007D-6494-4F10-8675-353F3CDFBEC4}" srcOrd="1" destOrd="0" presId="urn:microsoft.com/office/officeart/2005/8/layout/pList2"/>
    <dgm:cxn modelId="{8AB4F0AF-7FCD-4C66-93AD-4021610CAB00}" type="presParOf" srcId="{9C4F6DD4-523F-4F88-A650-1200F5AC438C}" destId="{D3FD648B-60E4-4029-9DA6-BE2B4D2B4CBF}" srcOrd="2" destOrd="0" presId="urn:microsoft.com/office/officeart/2005/8/layout/pList2"/>
    <dgm:cxn modelId="{FD2CDE8E-119E-4974-A779-61E21ED97E28}" type="presParOf" srcId="{53E74AF1-94FD-412C-BB5A-D4B972D2C4D7}" destId="{B5F7D992-9FE3-46DC-88AB-F9FB4EEDF815}" srcOrd="3" destOrd="0" presId="urn:microsoft.com/office/officeart/2005/8/layout/pList2"/>
    <dgm:cxn modelId="{E40E94FD-518F-4EE7-9E5D-87221479F436}" type="presParOf" srcId="{53E74AF1-94FD-412C-BB5A-D4B972D2C4D7}" destId="{ABBBC5E0-5AE2-4A45-9F0B-A6FB5071F795}" srcOrd="4" destOrd="0" presId="urn:microsoft.com/office/officeart/2005/8/layout/pList2"/>
    <dgm:cxn modelId="{A63B0631-5026-42F4-8F75-79410B8882A4}" type="presParOf" srcId="{ABBBC5E0-5AE2-4A45-9F0B-A6FB5071F795}" destId="{C8B8A4A8-AC36-4440-ABC0-A80F7A3FC7A9}" srcOrd="0" destOrd="0" presId="urn:microsoft.com/office/officeart/2005/8/layout/pList2"/>
    <dgm:cxn modelId="{9D7D82E5-8509-4399-95E5-FD3AFD594DB0}" type="presParOf" srcId="{ABBBC5E0-5AE2-4A45-9F0B-A6FB5071F795}" destId="{9716FF06-87E2-4961-82EE-50D39560AFCA}" srcOrd="1" destOrd="0" presId="urn:microsoft.com/office/officeart/2005/8/layout/pList2"/>
    <dgm:cxn modelId="{396FD370-CC85-48D7-A749-21D47924799B}" type="presParOf" srcId="{ABBBC5E0-5AE2-4A45-9F0B-A6FB5071F795}" destId="{A6AC8A74-F87C-4B02-9448-DDBB12841FDC}" srcOrd="2" destOrd="0" presId="urn:microsoft.com/office/officeart/2005/8/layout/pList2"/>
    <dgm:cxn modelId="{465102B7-DEB3-49F7-80C2-B8721CE2DF12}" type="presParOf" srcId="{53E74AF1-94FD-412C-BB5A-D4B972D2C4D7}" destId="{10125C33-0F99-4D6A-8CE0-8E8E4B951029}" srcOrd="5" destOrd="0" presId="urn:microsoft.com/office/officeart/2005/8/layout/pList2"/>
    <dgm:cxn modelId="{76633667-8D80-4903-8A01-81F7174819FE}" type="presParOf" srcId="{53E74AF1-94FD-412C-BB5A-D4B972D2C4D7}" destId="{403CD47D-6636-491B-AF96-CADA11F2DB13}" srcOrd="6" destOrd="0" presId="urn:microsoft.com/office/officeart/2005/8/layout/pList2"/>
    <dgm:cxn modelId="{F43E999E-2936-43AF-8FD0-9B8F5684B0D4}" type="presParOf" srcId="{403CD47D-6636-491B-AF96-CADA11F2DB13}" destId="{F3EAAE23-5CEE-4B31-8556-F61B9D1B2B74}" srcOrd="0" destOrd="0" presId="urn:microsoft.com/office/officeart/2005/8/layout/pList2"/>
    <dgm:cxn modelId="{C356F745-659D-47F0-A473-1CD1E2B630E1}" type="presParOf" srcId="{403CD47D-6636-491B-AF96-CADA11F2DB13}" destId="{3AB93904-F244-4777-B4DF-2E0D13BCFB74}" srcOrd="1" destOrd="0" presId="urn:microsoft.com/office/officeart/2005/8/layout/pList2"/>
    <dgm:cxn modelId="{FCA9142D-741D-4C7A-818A-E21468A1EB62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4BD422-8EEE-488D-A8F2-EDCA2696FB18}" type="presOf" srcId="{8C253FF5-4B38-46AA-9604-5740D538721B}" destId="{36EDF564-50E4-47F9-8DB5-BE5E735EFF0D}" srcOrd="1" destOrd="0" presId="urn:microsoft.com/office/officeart/2005/8/layout/list1"/>
    <dgm:cxn modelId="{FB0666E7-641D-4DF9-8841-841652BD5CFA}" type="presOf" srcId="{4025DB9A-0ED1-4F00-BB3A-1E38CF3525C6}" destId="{2CFFDFEA-2A6E-4B3D-970A-80A69C636168}" srcOrd="0" destOrd="0" presId="urn:microsoft.com/office/officeart/2005/8/layout/list1"/>
    <dgm:cxn modelId="{2D58D5CE-9D91-4F07-8E12-6A92693E5802}" type="presOf" srcId="{2145B9AC-3DB4-49BD-8B9D-67935175CE51}" destId="{858BC837-E5A9-4C97-BB1B-4A6AFF7AC6A1}" srcOrd="0" destOrd="0" presId="urn:microsoft.com/office/officeart/2005/8/layout/list1"/>
    <dgm:cxn modelId="{C7D93F4E-1DEE-42C1-98E1-7C9BDD79FF3D}" type="presOf" srcId="{7568D8BD-3F6A-43A9-8AAE-FAA6DFA2E7E3}" destId="{4FBAF1EA-119C-4A7D-BED0-7FD2E02DC8D3}" srcOrd="0" destOrd="1" presId="urn:microsoft.com/office/officeart/2005/8/layout/list1"/>
    <dgm:cxn modelId="{99C47D28-3895-4D76-803F-358412998473}" type="presOf" srcId="{69659624-A646-42E4-A835-F1EBBBD9138B}" destId="{4FBAF1EA-119C-4A7D-BED0-7FD2E02DC8D3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952B7E3D-BA08-4E30-9AD0-437DE6240D23}" type="presOf" srcId="{3C07000C-9F24-45B6-AE25-D54ADF954BCD}" destId="{9BB4A022-7BE9-4D96-9DCD-74C58E8AC746}" srcOrd="0" destOrd="0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D55D1AF5-6F02-4BB3-A747-54E1F2AB6F05}" type="presOf" srcId="{8C253FF5-4B38-46AA-9604-5740D538721B}" destId="{0C7FECAC-14A2-4CFA-A84E-D34ECF27687B}" srcOrd="0" destOrd="0" presId="urn:microsoft.com/office/officeart/2005/8/layout/list1"/>
    <dgm:cxn modelId="{D1B3954B-44B7-4752-A9B0-FDE19880D0D9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354369E9-2B49-4720-BC8C-F36BCAD5B0AF}" type="presOf" srcId="{3CDAD735-0FA4-4F18-A4FF-BF26A4239D57}" destId="{4FBAF1EA-119C-4A7D-BED0-7FD2E02DC8D3}" srcOrd="0" destOrd="2" presId="urn:microsoft.com/office/officeart/2005/8/layout/list1"/>
    <dgm:cxn modelId="{517E4665-D601-424E-94A5-92936D7F52A8}" type="presOf" srcId="{2145B9AC-3DB4-49BD-8B9D-67935175CE51}" destId="{6B6A897F-5665-48D8-ACE1-FC4B644D487D}" srcOrd="1" destOrd="0" presId="urn:microsoft.com/office/officeart/2005/8/layout/list1"/>
    <dgm:cxn modelId="{F02FFA32-7167-4C78-A070-8559E75B1081}" type="presOf" srcId="{1AD24BB1-192C-41B0-9BBD-7C852060A328}" destId="{148A2150-C136-4328-AEF5-922C2C3CE943}" srcOrd="0" destOrd="1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F08F8427-8361-4E43-A908-249D4EE9EE8C}" type="presOf" srcId="{54518278-5A2B-46A8-AB9B-56E9194056B6}" destId="{148A2150-C136-4328-AEF5-922C2C3CE943}" srcOrd="0" destOrd="0" presId="urn:microsoft.com/office/officeart/2005/8/layout/list1"/>
    <dgm:cxn modelId="{6293F7BC-9271-450A-AC1B-1EB8B4BFF2C1}" type="presOf" srcId="{D31ACE79-716D-4988-9827-903EFAC73783}" destId="{1D380A2A-1436-4BC6-9682-4A6F1756B36A}" srcOrd="0" destOrd="1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C6D4EFD1-512E-4FA5-9518-93CB2961D3C3}" type="presOf" srcId="{4025DB9A-0ED1-4F00-BB3A-1E38CF3525C6}" destId="{BA975037-BE6C-4B32-8DBF-C84C73617461}" srcOrd="1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303C278-B39B-4607-BC02-617E0DF96293}" type="presOf" srcId="{4EAC3585-C35B-475B-A0B4-C56466A81D68}" destId="{148A2150-C136-4328-AEF5-922C2C3CE943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97DE23F8-4528-454C-8369-06F1DA13A3F5}" type="presOf" srcId="{F2B4C515-55AA-47D4-9B31-B9AE1EADBD52}" destId="{1D380A2A-1436-4BC6-9682-4A6F1756B36A}" srcOrd="0" destOrd="2" presId="urn:microsoft.com/office/officeart/2005/8/layout/list1"/>
    <dgm:cxn modelId="{8421058C-B31F-442C-8B6C-795CD5FB8669}" type="presParOf" srcId="{9BB4A022-7BE9-4D96-9DCD-74C58E8AC746}" destId="{214F8A8D-5B2A-4C46-8AEB-8645900EAAFC}" srcOrd="0" destOrd="0" presId="urn:microsoft.com/office/officeart/2005/8/layout/list1"/>
    <dgm:cxn modelId="{84549979-48DE-49C6-BAA3-3BCDE286CFE7}" type="presParOf" srcId="{214F8A8D-5B2A-4C46-8AEB-8645900EAAFC}" destId="{0C7FECAC-14A2-4CFA-A84E-D34ECF27687B}" srcOrd="0" destOrd="0" presId="urn:microsoft.com/office/officeart/2005/8/layout/list1"/>
    <dgm:cxn modelId="{E7339797-2214-483C-908C-DD2BE3F2BAA7}" type="presParOf" srcId="{214F8A8D-5B2A-4C46-8AEB-8645900EAAFC}" destId="{36EDF564-50E4-47F9-8DB5-BE5E735EFF0D}" srcOrd="1" destOrd="0" presId="urn:microsoft.com/office/officeart/2005/8/layout/list1"/>
    <dgm:cxn modelId="{1E0663BB-19EE-4F3E-8A28-34907F7A0C49}" type="presParOf" srcId="{9BB4A022-7BE9-4D96-9DCD-74C58E8AC746}" destId="{0929419D-D828-4EB1-BE85-545FAC75147D}" srcOrd="1" destOrd="0" presId="urn:microsoft.com/office/officeart/2005/8/layout/list1"/>
    <dgm:cxn modelId="{759693FF-4819-40BC-8C7A-CF969EF6F7FC}" type="presParOf" srcId="{9BB4A022-7BE9-4D96-9DCD-74C58E8AC746}" destId="{4FBAF1EA-119C-4A7D-BED0-7FD2E02DC8D3}" srcOrd="2" destOrd="0" presId="urn:microsoft.com/office/officeart/2005/8/layout/list1"/>
    <dgm:cxn modelId="{C6EFA0C6-1E3E-420B-B737-EE1A97C3BA1E}" type="presParOf" srcId="{9BB4A022-7BE9-4D96-9DCD-74C58E8AC746}" destId="{3F047EE5-19F6-4FFB-A6EB-10F6CB893674}" srcOrd="3" destOrd="0" presId="urn:microsoft.com/office/officeart/2005/8/layout/list1"/>
    <dgm:cxn modelId="{229DBF2D-0277-4772-9F09-85A875D1D391}" type="presParOf" srcId="{9BB4A022-7BE9-4D96-9DCD-74C58E8AC746}" destId="{BD9540F2-B1BE-4B3B-A1A2-74B6265040F7}" srcOrd="4" destOrd="0" presId="urn:microsoft.com/office/officeart/2005/8/layout/list1"/>
    <dgm:cxn modelId="{774FF737-AC50-4986-A2D3-A4F45AEE7C57}" type="presParOf" srcId="{BD9540F2-B1BE-4B3B-A1A2-74B6265040F7}" destId="{2CFFDFEA-2A6E-4B3D-970A-80A69C636168}" srcOrd="0" destOrd="0" presId="urn:microsoft.com/office/officeart/2005/8/layout/list1"/>
    <dgm:cxn modelId="{DCD0F107-74C9-4FAF-88AA-0518279A8B60}" type="presParOf" srcId="{BD9540F2-B1BE-4B3B-A1A2-74B6265040F7}" destId="{BA975037-BE6C-4B32-8DBF-C84C73617461}" srcOrd="1" destOrd="0" presId="urn:microsoft.com/office/officeart/2005/8/layout/list1"/>
    <dgm:cxn modelId="{7F7F77A6-B4CC-4492-8E42-A64DD016F301}" type="presParOf" srcId="{9BB4A022-7BE9-4D96-9DCD-74C58E8AC746}" destId="{7B63C310-DF5C-4B83-921A-43B067EC887A}" srcOrd="5" destOrd="0" presId="urn:microsoft.com/office/officeart/2005/8/layout/list1"/>
    <dgm:cxn modelId="{ACAE161C-FB91-461E-9AEE-58C88A188DEB}" type="presParOf" srcId="{9BB4A022-7BE9-4D96-9DCD-74C58E8AC746}" destId="{148A2150-C136-4328-AEF5-922C2C3CE943}" srcOrd="6" destOrd="0" presId="urn:microsoft.com/office/officeart/2005/8/layout/list1"/>
    <dgm:cxn modelId="{9C5163A7-5A39-4F28-9524-5C31A67D09E4}" type="presParOf" srcId="{9BB4A022-7BE9-4D96-9DCD-74C58E8AC746}" destId="{0FC8BB4E-8250-4F46-B57E-26C6F3C17C11}" srcOrd="7" destOrd="0" presId="urn:microsoft.com/office/officeart/2005/8/layout/list1"/>
    <dgm:cxn modelId="{8FF1BA0A-BD3E-467E-962C-211562109692}" type="presParOf" srcId="{9BB4A022-7BE9-4D96-9DCD-74C58E8AC746}" destId="{730D1FBB-F471-4D30-A724-DB54D34EC6E9}" srcOrd="8" destOrd="0" presId="urn:microsoft.com/office/officeart/2005/8/layout/list1"/>
    <dgm:cxn modelId="{DB0059B3-FB09-4BCC-BE6B-2C553433BF72}" type="presParOf" srcId="{730D1FBB-F471-4D30-A724-DB54D34EC6E9}" destId="{858BC837-E5A9-4C97-BB1B-4A6AFF7AC6A1}" srcOrd="0" destOrd="0" presId="urn:microsoft.com/office/officeart/2005/8/layout/list1"/>
    <dgm:cxn modelId="{280A99DE-FC87-49C8-9959-EE05E384F328}" type="presParOf" srcId="{730D1FBB-F471-4D30-A724-DB54D34EC6E9}" destId="{6B6A897F-5665-48D8-ACE1-FC4B644D487D}" srcOrd="1" destOrd="0" presId="urn:microsoft.com/office/officeart/2005/8/layout/list1"/>
    <dgm:cxn modelId="{8E45A562-3932-4E47-871C-D9E3C2E2FA87}" type="presParOf" srcId="{9BB4A022-7BE9-4D96-9DCD-74C58E8AC746}" destId="{7140714F-DE80-44C7-8816-CA26445D9ECC}" srcOrd="9" destOrd="0" presId="urn:microsoft.com/office/officeart/2005/8/layout/list1"/>
    <dgm:cxn modelId="{74A6143D-88CE-4703-AD77-F6E0F59A4F1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B6394-7129-43B9-B340-2818A2020F56}" type="presOf" srcId="{F351D095-D2C1-4F62-A18D-EFB4BA6E2AA9}" destId="{6BF66C9A-92D4-481D-A538-FD1A4E3DC0D5}" srcOrd="0" destOrd="0" presId="urn:microsoft.com/office/officeart/2005/8/layout/chevron1"/>
    <dgm:cxn modelId="{3484F67E-0869-4E77-986C-E79714D0A7BA}" type="presOf" srcId="{D0C25FB2-BCD9-40F2-AD7D-9958175F77A4}" destId="{3E9602A8-0A34-4630-A972-81E39BB9FA5D}" srcOrd="0" destOrd="0" presId="urn:microsoft.com/office/officeart/2005/8/layout/chevron1"/>
    <dgm:cxn modelId="{166328AD-D594-4AF1-AAB2-E0AFA3396D0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DBB1BBFA-B915-43A9-8E2F-18689713B0E3}" type="presOf" srcId="{EB61DA86-9B86-4759-822E-DA32F7AA073E}" destId="{135DB1F4-89C2-4733-9521-42FD5CECF10C}" srcOrd="0" destOrd="0" presId="urn:microsoft.com/office/officeart/2005/8/layout/chevron1"/>
    <dgm:cxn modelId="{C539A95D-6E84-44FA-A365-6A8F7A92BD4A}" type="presOf" srcId="{9C869D94-BD20-4CF6-9CAA-58E706B950F6}" destId="{0AECE453-CE2A-473C-BD27-70D00DA5B95C}" srcOrd="0" destOrd="0" presId="urn:microsoft.com/office/officeart/2005/8/layout/chevron1"/>
    <dgm:cxn modelId="{6A500A71-80A7-41E8-9AA3-00D3E36FC79F}" type="presParOf" srcId="{0AECE453-CE2A-473C-BD27-70D00DA5B95C}" destId="{135DB1F4-89C2-4733-9521-42FD5CECF10C}" srcOrd="0" destOrd="0" presId="urn:microsoft.com/office/officeart/2005/8/layout/chevron1"/>
    <dgm:cxn modelId="{0EEE0E3E-796D-4A60-8EB6-668CADF25E65}" type="presParOf" srcId="{0AECE453-CE2A-473C-BD27-70D00DA5B95C}" destId="{E1C76734-9ABE-473C-AD4C-C4BF49F91E97}" srcOrd="1" destOrd="0" presId="urn:microsoft.com/office/officeart/2005/8/layout/chevron1"/>
    <dgm:cxn modelId="{8195E652-9179-4B74-A7BC-ADE809EBCE4F}" type="presParOf" srcId="{0AECE453-CE2A-473C-BD27-70D00DA5B95C}" destId="{6BF66C9A-92D4-481D-A538-FD1A4E3DC0D5}" srcOrd="2" destOrd="0" presId="urn:microsoft.com/office/officeart/2005/8/layout/chevron1"/>
    <dgm:cxn modelId="{42315A19-651D-4614-8A4B-17CB874717E2}" type="presParOf" srcId="{0AECE453-CE2A-473C-BD27-70D00DA5B95C}" destId="{691CB221-7DD5-49BE-AC21-301798066F30}" srcOrd="3" destOrd="0" presId="urn:microsoft.com/office/officeart/2005/8/layout/chevron1"/>
    <dgm:cxn modelId="{7C3AD42B-F8C0-4AFD-AE43-A37AC91AE0BC}" type="presParOf" srcId="{0AECE453-CE2A-473C-BD27-70D00DA5B95C}" destId="{3E9602A8-0A34-4630-A972-81E39BB9FA5D}" srcOrd="4" destOrd="0" presId="urn:microsoft.com/office/officeart/2005/8/layout/chevron1"/>
    <dgm:cxn modelId="{65F0498E-829D-447F-9441-7385C83C3546}" type="presParOf" srcId="{0AECE453-CE2A-473C-BD27-70D00DA5B95C}" destId="{D0B9A118-173B-40DB-89B8-9F21FF5432C9}" srcOrd="5" destOrd="0" presId="urn:microsoft.com/office/officeart/2005/8/layout/chevron1"/>
    <dgm:cxn modelId="{DF5F61D9-0087-4614-A4C4-FDAE6700F43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CD37381F-8461-4F6B-8BB2-5DFB6246903C}" type="presOf" srcId="{601AD484-C774-4133-8EDD-E25DC144CF18}" destId="{1D380A2A-1436-4BC6-9682-4A6F1756B36A}" srcOrd="0" destOrd="0" presId="urn:microsoft.com/office/officeart/2005/8/layout/list1"/>
    <dgm:cxn modelId="{17C38038-6D58-44B5-83FD-394A6F9FE1E8}" type="presOf" srcId="{8C253FF5-4B38-46AA-9604-5740D538721B}" destId="{0C7FECAC-14A2-4CFA-A84E-D34ECF27687B}" srcOrd="0" destOrd="0" presId="urn:microsoft.com/office/officeart/2005/8/layout/list1"/>
    <dgm:cxn modelId="{2394D862-52C3-4AF2-9B65-127A2DC44FFB}" type="presOf" srcId="{D31ACE79-716D-4988-9827-903EFAC73783}" destId="{1D380A2A-1436-4BC6-9682-4A6F1756B36A}" srcOrd="0" destOrd="1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374B72C4-02FE-41C9-B78F-4F11DF0548D3}" type="presOf" srcId="{2145B9AC-3DB4-49BD-8B9D-67935175CE51}" destId="{858BC837-E5A9-4C97-BB1B-4A6AFF7AC6A1}" srcOrd="0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C3194774-658B-40A8-97BD-F414B7DF5040}" type="presOf" srcId="{69659624-A646-42E4-A835-F1EBBBD9138B}" destId="{4FBAF1EA-119C-4A7D-BED0-7FD2E02DC8D3}" srcOrd="0" destOrd="0" presId="urn:microsoft.com/office/officeart/2005/8/layout/list1"/>
    <dgm:cxn modelId="{0EFE5CA3-20BB-45DB-AA43-5B5AAC7D59CF}" type="presOf" srcId="{FFC1A143-CE45-4600-AE1D-BBB5AF931319}" destId="{148A2150-C136-4328-AEF5-922C2C3CE943}" srcOrd="0" destOrd="1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5AC87C79-A3AA-4776-BFAC-F88A5B5FFFA4}" type="presOf" srcId="{4EAC3585-C35B-475B-A0B4-C56466A81D68}" destId="{148A2150-C136-4328-AEF5-922C2C3CE943}" srcOrd="0" destOrd="2" presId="urn:microsoft.com/office/officeart/2005/8/layout/list1"/>
    <dgm:cxn modelId="{6448B1E9-2C43-4064-A2CD-327BE4DDF713}" type="presOf" srcId="{4025DB9A-0ED1-4F00-BB3A-1E38CF3525C6}" destId="{2CFFDFEA-2A6E-4B3D-970A-80A69C636168}" srcOrd="0" destOrd="0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9566CEA8-9394-402B-8FD5-BEE409513AFF}" type="presOf" srcId="{F2B4C515-55AA-47D4-9B31-B9AE1EADBD52}" destId="{1D380A2A-1436-4BC6-9682-4A6F1756B36A}" srcOrd="0" destOrd="2" presId="urn:microsoft.com/office/officeart/2005/8/layout/list1"/>
    <dgm:cxn modelId="{3E1C9596-31D2-4D95-8FB1-8D7FC545811D}" type="presOf" srcId="{3C07000C-9F24-45B6-AE25-D54ADF954BCD}" destId="{9BB4A022-7BE9-4D96-9DCD-74C58E8AC746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9D4CF9AE-2977-47D2-9E41-2FEF7FBAD563}" type="presOf" srcId="{8C253FF5-4B38-46AA-9604-5740D538721B}" destId="{36EDF564-50E4-47F9-8DB5-BE5E735EFF0D}" srcOrd="1" destOrd="0" presId="urn:microsoft.com/office/officeart/2005/8/layout/list1"/>
    <dgm:cxn modelId="{B32E99EA-6D3F-4A16-852B-53F0D4A8D049}" type="presOf" srcId="{7568D8BD-3F6A-43A9-8AAE-FAA6DFA2E7E3}" destId="{4FBAF1EA-119C-4A7D-BED0-7FD2E02DC8D3}" srcOrd="0" destOrd="1" presId="urn:microsoft.com/office/officeart/2005/8/layout/list1"/>
    <dgm:cxn modelId="{318D0546-86A9-4A79-BBF9-A11C9A7EEE7B}" type="presOf" srcId="{2145B9AC-3DB4-49BD-8B9D-67935175CE51}" destId="{6B6A897F-5665-48D8-ACE1-FC4B644D487D}" srcOrd="1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A121B6ED-A688-4DAC-819F-440D906B2FA7}" type="presOf" srcId="{54518278-5A2B-46A8-AB9B-56E9194056B6}" destId="{148A2150-C136-4328-AEF5-922C2C3CE943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2303871-3562-46D2-8977-5E17A971CFC7}" type="presOf" srcId="{4025DB9A-0ED1-4F00-BB3A-1E38CF3525C6}" destId="{BA975037-BE6C-4B32-8DBF-C84C73617461}" srcOrd="1" destOrd="0" presId="urn:microsoft.com/office/officeart/2005/8/layout/list1"/>
    <dgm:cxn modelId="{41E77E24-A0FF-47ED-9BBA-4C6786936822}" type="presOf" srcId="{3CDAD735-0FA4-4F18-A4FF-BF26A4239D57}" destId="{4FBAF1EA-119C-4A7D-BED0-7FD2E02DC8D3}" srcOrd="0" destOrd="2" presId="urn:microsoft.com/office/officeart/2005/8/layout/list1"/>
    <dgm:cxn modelId="{1AF21B8E-5DB5-4318-AEF8-53A96EB427F9}" type="presParOf" srcId="{9BB4A022-7BE9-4D96-9DCD-74C58E8AC746}" destId="{214F8A8D-5B2A-4C46-8AEB-8645900EAAFC}" srcOrd="0" destOrd="0" presId="urn:microsoft.com/office/officeart/2005/8/layout/list1"/>
    <dgm:cxn modelId="{EF547ABA-321A-430D-9C44-582901970219}" type="presParOf" srcId="{214F8A8D-5B2A-4C46-8AEB-8645900EAAFC}" destId="{0C7FECAC-14A2-4CFA-A84E-D34ECF27687B}" srcOrd="0" destOrd="0" presId="urn:microsoft.com/office/officeart/2005/8/layout/list1"/>
    <dgm:cxn modelId="{E5A88803-9000-4789-9FEE-F174035FEFC7}" type="presParOf" srcId="{214F8A8D-5B2A-4C46-8AEB-8645900EAAFC}" destId="{36EDF564-50E4-47F9-8DB5-BE5E735EFF0D}" srcOrd="1" destOrd="0" presId="urn:microsoft.com/office/officeart/2005/8/layout/list1"/>
    <dgm:cxn modelId="{1D240E02-5154-47CB-BDA5-D14CFB985304}" type="presParOf" srcId="{9BB4A022-7BE9-4D96-9DCD-74C58E8AC746}" destId="{0929419D-D828-4EB1-BE85-545FAC75147D}" srcOrd="1" destOrd="0" presId="urn:microsoft.com/office/officeart/2005/8/layout/list1"/>
    <dgm:cxn modelId="{DF442C3E-7D63-4F3D-BA6D-DB2B59CE7A02}" type="presParOf" srcId="{9BB4A022-7BE9-4D96-9DCD-74C58E8AC746}" destId="{4FBAF1EA-119C-4A7D-BED0-7FD2E02DC8D3}" srcOrd="2" destOrd="0" presId="urn:microsoft.com/office/officeart/2005/8/layout/list1"/>
    <dgm:cxn modelId="{698EAD7D-9C51-47FF-AA96-50EC25330187}" type="presParOf" srcId="{9BB4A022-7BE9-4D96-9DCD-74C58E8AC746}" destId="{3F047EE5-19F6-4FFB-A6EB-10F6CB893674}" srcOrd="3" destOrd="0" presId="urn:microsoft.com/office/officeart/2005/8/layout/list1"/>
    <dgm:cxn modelId="{69A71FFB-659D-4D2A-9723-363D19F60A12}" type="presParOf" srcId="{9BB4A022-7BE9-4D96-9DCD-74C58E8AC746}" destId="{BD9540F2-B1BE-4B3B-A1A2-74B6265040F7}" srcOrd="4" destOrd="0" presId="urn:microsoft.com/office/officeart/2005/8/layout/list1"/>
    <dgm:cxn modelId="{31A9E7B1-0857-481A-A18F-D5101AF684FE}" type="presParOf" srcId="{BD9540F2-B1BE-4B3B-A1A2-74B6265040F7}" destId="{2CFFDFEA-2A6E-4B3D-970A-80A69C636168}" srcOrd="0" destOrd="0" presId="urn:microsoft.com/office/officeart/2005/8/layout/list1"/>
    <dgm:cxn modelId="{2AB0A4E6-450E-430D-B3DE-4E87CFC3511D}" type="presParOf" srcId="{BD9540F2-B1BE-4B3B-A1A2-74B6265040F7}" destId="{BA975037-BE6C-4B32-8DBF-C84C73617461}" srcOrd="1" destOrd="0" presId="urn:microsoft.com/office/officeart/2005/8/layout/list1"/>
    <dgm:cxn modelId="{268F7E8F-9183-4D40-A869-D21BA20FA223}" type="presParOf" srcId="{9BB4A022-7BE9-4D96-9DCD-74C58E8AC746}" destId="{7B63C310-DF5C-4B83-921A-43B067EC887A}" srcOrd="5" destOrd="0" presId="urn:microsoft.com/office/officeart/2005/8/layout/list1"/>
    <dgm:cxn modelId="{C6470B69-6E9F-4CD3-A13A-30591FE5E4E2}" type="presParOf" srcId="{9BB4A022-7BE9-4D96-9DCD-74C58E8AC746}" destId="{148A2150-C136-4328-AEF5-922C2C3CE943}" srcOrd="6" destOrd="0" presId="urn:microsoft.com/office/officeart/2005/8/layout/list1"/>
    <dgm:cxn modelId="{78870F87-F4FA-4E21-98E1-2E0B479203A3}" type="presParOf" srcId="{9BB4A022-7BE9-4D96-9DCD-74C58E8AC746}" destId="{0FC8BB4E-8250-4F46-B57E-26C6F3C17C11}" srcOrd="7" destOrd="0" presId="urn:microsoft.com/office/officeart/2005/8/layout/list1"/>
    <dgm:cxn modelId="{8692EA50-B1A7-42B6-8D79-67936A030AFA}" type="presParOf" srcId="{9BB4A022-7BE9-4D96-9DCD-74C58E8AC746}" destId="{730D1FBB-F471-4D30-A724-DB54D34EC6E9}" srcOrd="8" destOrd="0" presId="urn:microsoft.com/office/officeart/2005/8/layout/list1"/>
    <dgm:cxn modelId="{BCFF49A8-CA87-4DAA-82EC-E3A31D6CD967}" type="presParOf" srcId="{730D1FBB-F471-4D30-A724-DB54D34EC6E9}" destId="{858BC837-E5A9-4C97-BB1B-4A6AFF7AC6A1}" srcOrd="0" destOrd="0" presId="urn:microsoft.com/office/officeart/2005/8/layout/list1"/>
    <dgm:cxn modelId="{4FA920B6-44C2-47DD-83A4-4B04D4B50F48}" type="presParOf" srcId="{730D1FBB-F471-4D30-A724-DB54D34EC6E9}" destId="{6B6A897F-5665-48D8-ACE1-FC4B644D487D}" srcOrd="1" destOrd="0" presId="urn:microsoft.com/office/officeart/2005/8/layout/list1"/>
    <dgm:cxn modelId="{6C8DEBB6-B760-4011-B9A5-765B4A0B2C7C}" type="presParOf" srcId="{9BB4A022-7BE9-4D96-9DCD-74C58E8AC746}" destId="{7140714F-DE80-44C7-8816-CA26445D9ECC}" srcOrd="9" destOrd="0" presId="urn:microsoft.com/office/officeart/2005/8/layout/list1"/>
    <dgm:cxn modelId="{ED027E18-D8BA-4BBE-B9DF-66D716CB10B4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E0B180-B3D7-463C-B65E-EE10967E89A0}" type="presOf" srcId="{EB61DA86-9B86-4759-822E-DA32F7AA073E}" destId="{135DB1F4-89C2-4733-9521-42FD5CECF10C}" srcOrd="0" destOrd="0" presId="urn:microsoft.com/office/officeart/2005/8/layout/chevron1"/>
    <dgm:cxn modelId="{95634B89-CEA5-4C28-9BE1-DC2EF0324562}" type="presOf" srcId="{F351D095-D2C1-4F62-A18D-EFB4BA6E2AA9}" destId="{6BF66C9A-92D4-481D-A538-FD1A4E3DC0D5}" srcOrd="0" destOrd="0" presId="urn:microsoft.com/office/officeart/2005/8/layout/chevron1"/>
    <dgm:cxn modelId="{4492097A-4FE7-4DFF-9D89-C6FAC0A153D9}" type="presOf" srcId="{D0C25FB2-BCD9-40F2-AD7D-9958175F77A4}" destId="{3E9602A8-0A34-4630-A972-81E39BB9FA5D}" srcOrd="0" destOrd="0" presId="urn:microsoft.com/office/officeart/2005/8/layout/chevron1"/>
    <dgm:cxn modelId="{850F9C60-EDCA-42D0-BE9C-808524A21810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259E106-B53C-4658-9AAD-6AE00F2DBCBD}" type="presOf" srcId="{D14807FD-294C-4482-91EE-34C09B13669A}" destId="{BCE275B7-D1E9-4183-BABE-507E54E1C931}" srcOrd="0" destOrd="0" presId="urn:microsoft.com/office/officeart/2005/8/layout/chevron1"/>
    <dgm:cxn modelId="{F7BB3D0E-96D0-44E5-85B1-7304C4F0EA58}" type="presParOf" srcId="{0AECE453-CE2A-473C-BD27-70D00DA5B95C}" destId="{135DB1F4-89C2-4733-9521-42FD5CECF10C}" srcOrd="0" destOrd="0" presId="urn:microsoft.com/office/officeart/2005/8/layout/chevron1"/>
    <dgm:cxn modelId="{876C5AE3-74D8-4734-8C39-14A6E94D0ADD}" type="presParOf" srcId="{0AECE453-CE2A-473C-BD27-70D00DA5B95C}" destId="{E1C76734-9ABE-473C-AD4C-C4BF49F91E97}" srcOrd="1" destOrd="0" presId="urn:microsoft.com/office/officeart/2005/8/layout/chevron1"/>
    <dgm:cxn modelId="{40C15620-3645-4553-905E-BD46B338CADF}" type="presParOf" srcId="{0AECE453-CE2A-473C-BD27-70D00DA5B95C}" destId="{6BF66C9A-92D4-481D-A538-FD1A4E3DC0D5}" srcOrd="2" destOrd="0" presId="urn:microsoft.com/office/officeart/2005/8/layout/chevron1"/>
    <dgm:cxn modelId="{6E20B9D7-5807-48B3-BCE5-31D1F5042C68}" type="presParOf" srcId="{0AECE453-CE2A-473C-BD27-70D00DA5B95C}" destId="{691CB221-7DD5-49BE-AC21-301798066F30}" srcOrd="3" destOrd="0" presId="urn:microsoft.com/office/officeart/2005/8/layout/chevron1"/>
    <dgm:cxn modelId="{703FA483-6DAF-4816-97AC-073FEAA40DC9}" type="presParOf" srcId="{0AECE453-CE2A-473C-BD27-70D00DA5B95C}" destId="{3E9602A8-0A34-4630-A972-81E39BB9FA5D}" srcOrd="4" destOrd="0" presId="urn:microsoft.com/office/officeart/2005/8/layout/chevron1"/>
    <dgm:cxn modelId="{C0FD1F9B-EA42-439F-A55F-4F9AFC222F8F}" type="presParOf" srcId="{0AECE453-CE2A-473C-BD27-70D00DA5B95C}" destId="{D0B9A118-173B-40DB-89B8-9F21FF5432C9}" srcOrd="5" destOrd="0" presId="urn:microsoft.com/office/officeart/2005/8/layout/chevron1"/>
    <dgm:cxn modelId="{E3BDA5AB-D5DA-425E-8642-AFC62AC561F7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58A95B-945B-470D-B80D-DD5460CF35E9}" type="presOf" srcId="{4025DB9A-0ED1-4F00-BB3A-1E38CF3525C6}" destId="{BA975037-BE6C-4B32-8DBF-C84C73617461}" srcOrd="1" destOrd="0" presId="urn:microsoft.com/office/officeart/2005/8/layout/list1"/>
    <dgm:cxn modelId="{78855907-D125-41B1-9242-DB2BDF1B63D7}" type="presOf" srcId="{F2B4C515-55AA-47D4-9B31-B9AE1EADBD52}" destId="{1D380A2A-1436-4BC6-9682-4A6F1756B36A}" srcOrd="0" destOrd="2" presId="urn:microsoft.com/office/officeart/2005/8/layout/list1"/>
    <dgm:cxn modelId="{428324D0-1ECD-41E6-8B22-E5EE3DCA9F54}" type="presOf" srcId="{54518278-5A2B-46A8-AB9B-56E9194056B6}" destId="{148A2150-C136-4328-AEF5-922C2C3CE943}" srcOrd="0" destOrd="0" presId="urn:microsoft.com/office/officeart/2005/8/layout/list1"/>
    <dgm:cxn modelId="{4E11255A-2945-4899-9D96-6D4CA38AFF1E}" type="presOf" srcId="{3CDAD735-0FA4-4F18-A4FF-BF26A4239D57}" destId="{4FBAF1EA-119C-4A7D-BED0-7FD2E02DC8D3}" srcOrd="0" destOrd="2" presId="urn:microsoft.com/office/officeart/2005/8/layout/list1"/>
    <dgm:cxn modelId="{F326C37E-8B8A-4EC6-BDE6-7886779238FD}" type="presOf" srcId="{D31ACE79-716D-4988-9827-903EFAC73783}" destId="{1D380A2A-1436-4BC6-9682-4A6F1756B36A}" srcOrd="0" destOrd="1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3F5C76E2-6156-42BC-BFF5-3FAA425C9BFB}" type="presOf" srcId="{601AD484-C774-4133-8EDD-E25DC144CF18}" destId="{1D380A2A-1436-4BC6-9682-4A6F1756B36A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E303B71F-2B24-43B6-978E-E94CF7F5C781}" type="presOf" srcId="{69659624-A646-42E4-A835-F1EBBBD9138B}" destId="{4FBAF1EA-119C-4A7D-BED0-7FD2E02DC8D3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0E60C8CA-0AEF-43B7-8ACE-91D9A5926179}" type="presOf" srcId="{8C253FF5-4B38-46AA-9604-5740D538721B}" destId="{36EDF564-50E4-47F9-8DB5-BE5E735EFF0D}" srcOrd="1" destOrd="0" presId="urn:microsoft.com/office/officeart/2005/8/layout/list1"/>
    <dgm:cxn modelId="{709BDF09-3AC8-4436-8014-7CBD59F85A90}" type="presOf" srcId="{DC522296-EE52-4299-A763-BCD34F51752A}" destId="{148A2150-C136-4328-AEF5-922C2C3CE943}" srcOrd="0" destOrd="2" presId="urn:microsoft.com/office/officeart/2005/8/layout/list1"/>
    <dgm:cxn modelId="{49C6BEC3-CE98-4814-AB24-2E4155003D6E}" type="presOf" srcId="{4025DB9A-0ED1-4F00-BB3A-1E38CF3525C6}" destId="{2CFFDFEA-2A6E-4B3D-970A-80A69C636168}" srcOrd="0" destOrd="0" presId="urn:microsoft.com/office/officeart/2005/8/layout/list1"/>
    <dgm:cxn modelId="{C75B5AF6-9087-417E-B0BC-C691717A9315}" type="presOf" srcId="{2145B9AC-3DB4-49BD-8B9D-67935175CE51}" destId="{858BC837-E5A9-4C97-BB1B-4A6AFF7AC6A1}" srcOrd="0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5A7479F9-14AA-4047-A735-8D233D5BE826}" type="presOf" srcId="{8C253FF5-4B38-46AA-9604-5740D538721B}" destId="{0C7FECAC-14A2-4CFA-A84E-D34ECF27687B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E1F154BD-1541-4D64-B15E-6C46B7CDCDCE}" type="presOf" srcId="{A6DD347C-12CA-48C6-9438-B357F2A1BA84}" destId="{148A2150-C136-4328-AEF5-922C2C3CE94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8A0C9DB4-05F9-486D-85BB-CA5CBDEA62C3}" type="presOf" srcId="{2145B9AC-3DB4-49BD-8B9D-67935175CE51}" destId="{6B6A897F-5665-48D8-ACE1-FC4B644D487D}" srcOrd="1" destOrd="0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7436C8D2-6CB2-45A8-AF83-ADAF2D95A657}" type="presOf" srcId="{7568D8BD-3F6A-43A9-8AAE-FAA6DFA2E7E3}" destId="{4FBAF1EA-119C-4A7D-BED0-7FD2E02DC8D3}" srcOrd="0" destOrd="1" presId="urn:microsoft.com/office/officeart/2005/8/layout/list1"/>
    <dgm:cxn modelId="{AE3CCFFF-E575-4D38-BACD-4E78B6FADF92}" type="presOf" srcId="{3C07000C-9F24-45B6-AE25-D54ADF954BCD}" destId="{9BB4A022-7BE9-4D96-9DCD-74C58E8AC746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251085B4-4C01-4350-8F0D-9F4125005456}" type="presParOf" srcId="{9BB4A022-7BE9-4D96-9DCD-74C58E8AC746}" destId="{214F8A8D-5B2A-4C46-8AEB-8645900EAAFC}" srcOrd="0" destOrd="0" presId="urn:microsoft.com/office/officeart/2005/8/layout/list1"/>
    <dgm:cxn modelId="{B005E101-56DD-4FED-AFA1-0888D12BA261}" type="presParOf" srcId="{214F8A8D-5B2A-4C46-8AEB-8645900EAAFC}" destId="{0C7FECAC-14A2-4CFA-A84E-D34ECF27687B}" srcOrd="0" destOrd="0" presId="urn:microsoft.com/office/officeart/2005/8/layout/list1"/>
    <dgm:cxn modelId="{8B9E53C9-D698-4465-BDF8-D29DCCECDF9D}" type="presParOf" srcId="{214F8A8D-5B2A-4C46-8AEB-8645900EAAFC}" destId="{36EDF564-50E4-47F9-8DB5-BE5E735EFF0D}" srcOrd="1" destOrd="0" presId="urn:microsoft.com/office/officeart/2005/8/layout/list1"/>
    <dgm:cxn modelId="{98BF4AAB-C825-4BCB-B149-7D3646C7CE88}" type="presParOf" srcId="{9BB4A022-7BE9-4D96-9DCD-74C58E8AC746}" destId="{0929419D-D828-4EB1-BE85-545FAC75147D}" srcOrd="1" destOrd="0" presId="urn:microsoft.com/office/officeart/2005/8/layout/list1"/>
    <dgm:cxn modelId="{8F3C1811-EBBE-4656-950C-D67200A0AFD9}" type="presParOf" srcId="{9BB4A022-7BE9-4D96-9DCD-74C58E8AC746}" destId="{4FBAF1EA-119C-4A7D-BED0-7FD2E02DC8D3}" srcOrd="2" destOrd="0" presId="urn:microsoft.com/office/officeart/2005/8/layout/list1"/>
    <dgm:cxn modelId="{183926A4-7786-4289-9610-DDF104CB3FCB}" type="presParOf" srcId="{9BB4A022-7BE9-4D96-9DCD-74C58E8AC746}" destId="{3F047EE5-19F6-4FFB-A6EB-10F6CB893674}" srcOrd="3" destOrd="0" presId="urn:microsoft.com/office/officeart/2005/8/layout/list1"/>
    <dgm:cxn modelId="{CFBE77BD-9F8F-4EE6-92E8-BBF9E58EE0B6}" type="presParOf" srcId="{9BB4A022-7BE9-4D96-9DCD-74C58E8AC746}" destId="{BD9540F2-B1BE-4B3B-A1A2-74B6265040F7}" srcOrd="4" destOrd="0" presId="urn:microsoft.com/office/officeart/2005/8/layout/list1"/>
    <dgm:cxn modelId="{FC6CA9B5-6604-4335-AFD5-4E8E3BC88202}" type="presParOf" srcId="{BD9540F2-B1BE-4B3B-A1A2-74B6265040F7}" destId="{2CFFDFEA-2A6E-4B3D-970A-80A69C636168}" srcOrd="0" destOrd="0" presId="urn:microsoft.com/office/officeart/2005/8/layout/list1"/>
    <dgm:cxn modelId="{101DC94A-5F35-4E2D-AB54-F1D039623FAF}" type="presParOf" srcId="{BD9540F2-B1BE-4B3B-A1A2-74B6265040F7}" destId="{BA975037-BE6C-4B32-8DBF-C84C73617461}" srcOrd="1" destOrd="0" presId="urn:microsoft.com/office/officeart/2005/8/layout/list1"/>
    <dgm:cxn modelId="{5C1CEE94-8664-4AE5-9066-57B67F01354D}" type="presParOf" srcId="{9BB4A022-7BE9-4D96-9DCD-74C58E8AC746}" destId="{7B63C310-DF5C-4B83-921A-43B067EC887A}" srcOrd="5" destOrd="0" presId="urn:microsoft.com/office/officeart/2005/8/layout/list1"/>
    <dgm:cxn modelId="{E13555C9-CD4F-4D1C-ACBF-21D05F51E34D}" type="presParOf" srcId="{9BB4A022-7BE9-4D96-9DCD-74C58E8AC746}" destId="{148A2150-C136-4328-AEF5-922C2C3CE943}" srcOrd="6" destOrd="0" presId="urn:microsoft.com/office/officeart/2005/8/layout/list1"/>
    <dgm:cxn modelId="{3AEF3C53-2C80-4CE6-AD06-7E6AEAF756F1}" type="presParOf" srcId="{9BB4A022-7BE9-4D96-9DCD-74C58E8AC746}" destId="{0FC8BB4E-8250-4F46-B57E-26C6F3C17C11}" srcOrd="7" destOrd="0" presId="urn:microsoft.com/office/officeart/2005/8/layout/list1"/>
    <dgm:cxn modelId="{7F40CD80-7019-4F40-AA54-F771BC9E3F6C}" type="presParOf" srcId="{9BB4A022-7BE9-4D96-9DCD-74C58E8AC746}" destId="{730D1FBB-F471-4D30-A724-DB54D34EC6E9}" srcOrd="8" destOrd="0" presId="urn:microsoft.com/office/officeart/2005/8/layout/list1"/>
    <dgm:cxn modelId="{F11A4DBD-3490-430C-97DF-039B632087C3}" type="presParOf" srcId="{730D1FBB-F471-4D30-A724-DB54D34EC6E9}" destId="{858BC837-E5A9-4C97-BB1B-4A6AFF7AC6A1}" srcOrd="0" destOrd="0" presId="urn:microsoft.com/office/officeart/2005/8/layout/list1"/>
    <dgm:cxn modelId="{587BFBDB-D2CB-4BA6-9803-988215ED2758}" type="presParOf" srcId="{730D1FBB-F471-4D30-A724-DB54D34EC6E9}" destId="{6B6A897F-5665-48D8-ACE1-FC4B644D487D}" srcOrd="1" destOrd="0" presId="urn:microsoft.com/office/officeart/2005/8/layout/list1"/>
    <dgm:cxn modelId="{FAB41D03-57BC-44BE-8641-0BC35CFB6287}" type="presParOf" srcId="{9BB4A022-7BE9-4D96-9DCD-74C58E8AC746}" destId="{7140714F-DE80-44C7-8816-CA26445D9ECC}" srcOrd="9" destOrd="0" presId="urn:microsoft.com/office/officeart/2005/8/layout/list1"/>
    <dgm:cxn modelId="{E61DF21F-F6BD-4AC7-8E43-8B87A75F85F7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20F83E1-C79E-4453-9758-7808F97E4625}" type="presOf" srcId="{9C869D94-BD20-4CF6-9CAA-58E706B950F6}" destId="{0AECE453-CE2A-473C-BD27-70D00DA5B95C}" srcOrd="0" destOrd="0" presId="urn:microsoft.com/office/officeart/2005/8/layout/chevron1"/>
    <dgm:cxn modelId="{B8C729D6-10B5-4E3E-AF3D-FE32887E3CD3}" type="presOf" srcId="{D14807FD-294C-4482-91EE-34C09B13669A}" destId="{BCE275B7-D1E9-4183-BABE-507E54E1C931}" srcOrd="0" destOrd="0" presId="urn:microsoft.com/office/officeart/2005/8/layout/chevron1"/>
    <dgm:cxn modelId="{ED4249FC-010E-43C9-8587-C6CFA0FF49AE}" type="presOf" srcId="{F351D095-D2C1-4F62-A18D-EFB4BA6E2AA9}" destId="{6BF66C9A-92D4-481D-A538-FD1A4E3DC0D5}" srcOrd="0" destOrd="0" presId="urn:microsoft.com/office/officeart/2005/8/layout/chevron1"/>
    <dgm:cxn modelId="{D802BD68-0EBE-4059-A87E-C0C5BA35EEA6}" type="presOf" srcId="{D0C25FB2-BCD9-40F2-AD7D-9958175F77A4}" destId="{3E9602A8-0A34-4630-A972-81E39BB9FA5D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97FBD30D-0AB9-4AC1-AB5E-834E7A92331E}" type="presOf" srcId="{EB61DA86-9B86-4759-822E-DA32F7AA073E}" destId="{135DB1F4-89C2-4733-9521-42FD5CECF10C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5B425240-65CD-413F-A20F-73AA22366CFF}" type="presParOf" srcId="{0AECE453-CE2A-473C-BD27-70D00DA5B95C}" destId="{135DB1F4-89C2-4733-9521-42FD5CECF10C}" srcOrd="0" destOrd="0" presId="urn:microsoft.com/office/officeart/2005/8/layout/chevron1"/>
    <dgm:cxn modelId="{12725817-7F74-4234-B8A9-330663E9415D}" type="presParOf" srcId="{0AECE453-CE2A-473C-BD27-70D00DA5B95C}" destId="{E1C76734-9ABE-473C-AD4C-C4BF49F91E97}" srcOrd="1" destOrd="0" presId="urn:microsoft.com/office/officeart/2005/8/layout/chevron1"/>
    <dgm:cxn modelId="{FCBD4E0D-3630-48B3-901C-3A518F92FAAA}" type="presParOf" srcId="{0AECE453-CE2A-473C-BD27-70D00DA5B95C}" destId="{6BF66C9A-92D4-481D-A538-FD1A4E3DC0D5}" srcOrd="2" destOrd="0" presId="urn:microsoft.com/office/officeart/2005/8/layout/chevron1"/>
    <dgm:cxn modelId="{9F2C0AF5-A5D2-44BF-A998-D49699F66069}" type="presParOf" srcId="{0AECE453-CE2A-473C-BD27-70D00DA5B95C}" destId="{691CB221-7DD5-49BE-AC21-301798066F30}" srcOrd="3" destOrd="0" presId="urn:microsoft.com/office/officeart/2005/8/layout/chevron1"/>
    <dgm:cxn modelId="{52DED0A2-917B-491D-9396-74EEC2F531B9}" type="presParOf" srcId="{0AECE453-CE2A-473C-BD27-70D00DA5B95C}" destId="{3E9602A8-0A34-4630-A972-81E39BB9FA5D}" srcOrd="4" destOrd="0" presId="urn:microsoft.com/office/officeart/2005/8/layout/chevron1"/>
    <dgm:cxn modelId="{80147B6A-5C6F-4886-8046-604F496EF1AA}" type="presParOf" srcId="{0AECE453-CE2A-473C-BD27-70D00DA5B95C}" destId="{D0B9A118-173B-40DB-89B8-9F21FF5432C9}" srcOrd="5" destOrd="0" presId="urn:microsoft.com/office/officeart/2005/8/layout/chevron1"/>
    <dgm:cxn modelId="{91832DF0-CD25-4C43-9C13-48BB2CD73AED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D0C25FB2-BCD9-40F2-AD7D-9958175F77A4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38B0E6B-6406-4496-9B32-A3CE03EB2BC0}" type="parTrans" cxnId="{65F4B9C2-0A2D-4405-8A06-751A1A2EC855}">
      <dgm:prSet/>
      <dgm:spPr/>
      <dgm:t>
        <a:bodyPr/>
        <a:lstStyle/>
        <a:p>
          <a:endParaRPr lang="de-DE"/>
        </a:p>
      </dgm:t>
    </dgm:pt>
    <dgm:pt modelId="{0A613D2D-07DD-4DDB-927E-07B32433FBE6}" type="sibTrans" cxnId="{65F4B9C2-0A2D-4405-8A06-751A1A2EC855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3E9602A8-0A34-4630-A972-81E39BB9FA5D}" type="pres">
      <dgm:prSet presAssocID="{D0C25FB2-BCD9-40F2-AD7D-9958175F77A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B9A118-173B-40DB-89B8-9F21FF5432C9}" type="pres">
      <dgm:prSet presAssocID="{0A613D2D-07DD-4DDB-927E-07B32433FBE6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7EC3AC3-D1B6-4D4F-8224-D3A5D11089F7}" type="presOf" srcId="{D0C25FB2-BCD9-40F2-AD7D-9958175F77A4}" destId="{3E9602A8-0A34-4630-A972-81E39BB9FA5D}" srcOrd="0" destOrd="0" presId="urn:microsoft.com/office/officeart/2005/8/layout/chevron1"/>
    <dgm:cxn modelId="{76910EFF-DC2F-4335-B467-A94C1EB70A1F}" type="presOf" srcId="{EB61DA86-9B86-4759-822E-DA32F7AA073E}" destId="{135DB1F4-89C2-4733-9521-42FD5CECF10C}" srcOrd="0" destOrd="0" presId="urn:microsoft.com/office/officeart/2005/8/layout/chevron1"/>
    <dgm:cxn modelId="{DF5C944B-0507-4F46-B280-A2FF777EF2A5}" type="presOf" srcId="{9C869D94-BD20-4CF6-9CAA-58E706B950F6}" destId="{0AECE453-CE2A-473C-BD27-70D00DA5B95C}" srcOrd="0" destOrd="0" presId="urn:microsoft.com/office/officeart/2005/8/layout/chevron1"/>
    <dgm:cxn modelId="{025E9780-9884-46D8-9D61-3C520B11DE01}" type="presOf" srcId="{F351D095-D2C1-4F62-A18D-EFB4BA6E2AA9}" destId="{6BF66C9A-92D4-481D-A538-FD1A4E3DC0D5}" srcOrd="0" destOrd="0" presId="urn:microsoft.com/office/officeart/2005/8/layout/chevron1"/>
    <dgm:cxn modelId="{07EDF74C-5D77-47CD-9A8F-D2F15DBC7035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5F4B9C2-0A2D-4405-8A06-751A1A2EC855}" srcId="{9C869D94-BD20-4CF6-9CAA-58E706B950F6}" destId="{D0C25FB2-BCD9-40F2-AD7D-9958175F77A4}" srcOrd="2" destOrd="0" parTransId="{F38B0E6B-6406-4496-9B32-A3CE03EB2BC0}" sibTransId="{0A613D2D-07DD-4DDB-927E-07B32433FBE6}"/>
    <dgm:cxn modelId="{0AA1980C-6686-4997-ABB4-714A2280EED4}" type="presParOf" srcId="{0AECE453-CE2A-473C-BD27-70D00DA5B95C}" destId="{135DB1F4-89C2-4733-9521-42FD5CECF10C}" srcOrd="0" destOrd="0" presId="urn:microsoft.com/office/officeart/2005/8/layout/chevron1"/>
    <dgm:cxn modelId="{FE542211-5405-46B4-9C4E-9AC5FABBAA3C}" type="presParOf" srcId="{0AECE453-CE2A-473C-BD27-70D00DA5B95C}" destId="{E1C76734-9ABE-473C-AD4C-C4BF49F91E97}" srcOrd="1" destOrd="0" presId="urn:microsoft.com/office/officeart/2005/8/layout/chevron1"/>
    <dgm:cxn modelId="{16818868-9A03-4E53-8BA6-6CB95A81939E}" type="presParOf" srcId="{0AECE453-CE2A-473C-BD27-70D00DA5B95C}" destId="{6BF66C9A-92D4-481D-A538-FD1A4E3DC0D5}" srcOrd="2" destOrd="0" presId="urn:microsoft.com/office/officeart/2005/8/layout/chevron1"/>
    <dgm:cxn modelId="{97548ED4-7C4F-4F10-BF55-E93CA5DFCF5D}" type="presParOf" srcId="{0AECE453-CE2A-473C-BD27-70D00DA5B95C}" destId="{691CB221-7DD5-49BE-AC21-301798066F30}" srcOrd="3" destOrd="0" presId="urn:microsoft.com/office/officeart/2005/8/layout/chevron1"/>
    <dgm:cxn modelId="{53FC17C0-F4D4-42D2-8835-31082A6C0DDA}" type="presParOf" srcId="{0AECE453-CE2A-473C-BD27-70D00DA5B95C}" destId="{3E9602A8-0A34-4630-A972-81E39BB9FA5D}" srcOrd="4" destOrd="0" presId="urn:microsoft.com/office/officeart/2005/8/layout/chevron1"/>
    <dgm:cxn modelId="{EA4AA6D7-C8BA-41AC-A3FE-2CD6BD7F8CE3}" type="presParOf" srcId="{0AECE453-CE2A-473C-BD27-70D00DA5B95C}" destId="{D0B9A118-173B-40DB-89B8-9F21FF5432C9}" srcOrd="5" destOrd="0" presId="urn:microsoft.com/office/officeart/2005/8/layout/chevron1"/>
    <dgm:cxn modelId="{B50EA9A2-A364-4D66-834B-F8E463A40EB6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1951668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682350"/>
        <a:ext cx="22405" cy="4481"/>
      </dsp:txXfrm>
    </dsp:sp>
    <dsp:sp modelId="{6031514D-EA9E-4EF4-85F7-3C6A74196969}">
      <dsp:nvSpPr>
        <dsp:cNvPr id="0" name=""/>
        <dsp:cNvSpPr/>
      </dsp:nvSpPr>
      <dsp:spPr>
        <a:xfrm>
          <a:off x="5175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Get An Overview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5175" y="100102"/>
        <a:ext cx="1948293" cy="1168975"/>
      </dsp:txXfrm>
    </dsp:sp>
    <dsp:sp modelId="{E308D8D5-E38F-4A9D-9D1A-9015B5567D72}">
      <dsp:nvSpPr>
        <dsp:cNvPr id="0" name=""/>
        <dsp:cNvSpPr/>
      </dsp:nvSpPr>
      <dsp:spPr>
        <a:xfrm>
          <a:off x="4348069" y="638870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682350"/>
        <a:ext cx="22405" cy="4481"/>
      </dsp:txXfrm>
    </dsp:sp>
    <dsp:sp modelId="{13459AEB-C7B5-4B38-80A7-C9867B3EB642}">
      <dsp:nvSpPr>
        <dsp:cNvPr id="0" name=""/>
        <dsp:cNvSpPr/>
      </dsp:nvSpPr>
      <dsp:spPr>
        <a:xfrm>
          <a:off x="2401576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DevStack As Testplatform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00102"/>
        <a:ext cx="1948293" cy="1168975"/>
      </dsp:txXfrm>
    </dsp:sp>
    <dsp:sp modelId="{BC2709E5-B21A-451B-9FA3-4F70E2E5BFB1}">
      <dsp:nvSpPr>
        <dsp:cNvPr id="0" name=""/>
        <dsp:cNvSpPr/>
      </dsp:nvSpPr>
      <dsp:spPr>
        <a:xfrm>
          <a:off x="979322" y="1267278"/>
          <a:ext cx="4792801" cy="417507"/>
        </a:xfrm>
        <a:custGeom>
          <a:avLst/>
          <a:gdLst/>
          <a:ahLst/>
          <a:cxnLst/>
          <a:rect l="0" t="0" r="0" b="0"/>
          <a:pathLst>
            <a:path>
              <a:moveTo>
                <a:pt x="4792801" y="0"/>
              </a:moveTo>
              <a:lnTo>
                <a:pt x="4792801" y="225853"/>
              </a:lnTo>
              <a:lnTo>
                <a:pt x="0" y="225853"/>
              </a:lnTo>
              <a:lnTo>
                <a:pt x="0" y="417507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3255380" y="1473791"/>
        <a:ext cx="240685" cy="4481"/>
      </dsp:txXfrm>
    </dsp:sp>
    <dsp:sp modelId="{8EDD94B1-7527-400A-BF72-5A0A9D075471}">
      <dsp:nvSpPr>
        <dsp:cNvPr id="0" name=""/>
        <dsp:cNvSpPr/>
      </dsp:nvSpPr>
      <dsp:spPr>
        <a:xfrm>
          <a:off x="4797977" y="100102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Setting Up DevStack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00102"/>
        <a:ext cx="1948293" cy="1168975"/>
      </dsp:txXfrm>
    </dsp:sp>
    <dsp:sp modelId="{7B9E48F2-E3EE-46B1-81D6-C925E0C39611}">
      <dsp:nvSpPr>
        <dsp:cNvPr id="0" name=""/>
        <dsp:cNvSpPr/>
      </dsp:nvSpPr>
      <dsp:spPr>
        <a:xfrm>
          <a:off x="1951668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2149219" y="2299433"/>
        <a:ext cx="22405" cy="4481"/>
      </dsp:txXfrm>
    </dsp:sp>
    <dsp:sp modelId="{CE03B5CE-F3B0-4A17-9638-C582A1BB8AC4}">
      <dsp:nvSpPr>
        <dsp:cNvPr id="0" name=""/>
        <dsp:cNvSpPr/>
      </dsp:nvSpPr>
      <dsp:spPr>
        <a:xfrm>
          <a:off x="5175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Create Tenant</a:t>
          </a:r>
        </a:p>
      </dsp:txBody>
      <dsp:txXfrm>
        <a:off x="5175" y="1717186"/>
        <a:ext cx="1948293" cy="1168975"/>
      </dsp:txXfrm>
    </dsp:sp>
    <dsp:sp modelId="{BDCB6C76-0C40-42F5-B0EF-FB12DF684CD1}">
      <dsp:nvSpPr>
        <dsp:cNvPr id="0" name=""/>
        <dsp:cNvSpPr/>
      </dsp:nvSpPr>
      <dsp:spPr>
        <a:xfrm>
          <a:off x="4348069" y="2255954"/>
          <a:ext cx="41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50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>
            <a:solidFill>
              <a:schemeClr val="bg1"/>
            </a:solidFill>
          </a:endParaRPr>
        </a:p>
      </dsp:txBody>
      <dsp:txXfrm>
        <a:off x="4545620" y="2299433"/>
        <a:ext cx="22405" cy="4481"/>
      </dsp:txXfrm>
    </dsp:sp>
    <dsp:sp modelId="{E16655F4-9D8B-458E-BE79-35E88E622DDB}">
      <dsp:nvSpPr>
        <dsp:cNvPr id="0" name=""/>
        <dsp:cNvSpPr/>
      </dsp:nvSpPr>
      <dsp:spPr>
        <a:xfrm>
          <a:off x="2401576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Automatic Rollout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2401576" y="1717186"/>
        <a:ext cx="1948293" cy="1168975"/>
      </dsp:txXfrm>
    </dsp:sp>
    <dsp:sp modelId="{E896A7BE-2FA2-4FC1-B447-31BB37B68D5E}">
      <dsp:nvSpPr>
        <dsp:cNvPr id="0" name=""/>
        <dsp:cNvSpPr/>
      </dsp:nvSpPr>
      <dsp:spPr>
        <a:xfrm>
          <a:off x="4797977" y="1717186"/>
          <a:ext cx="1948293" cy="1168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>
              <a:solidFill>
                <a:schemeClr val="bg1"/>
              </a:solidFill>
            </a:rPr>
            <a:t>Install Wordpress</a:t>
          </a:r>
          <a:endParaRPr lang="de-DE" sz="2700" kern="1200" dirty="0">
            <a:solidFill>
              <a:schemeClr val="bg1"/>
            </a:solidFill>
          </a:endParaRPr>
        </a:p>
      </dsp:txBody>
      <dsp:txXfrm>
        <a:off x="4797977" y="1717186"/>
        <a:ext cx="1948293" cy="116897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Introduction</a:t>
          </a:r>
          <a:endParaRPr lang="de-DE" sz="1600" kern="1200" dirty="0"/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OpenStack</a:t>
          </a:r>
          <a:endParaRPr lang="de-DE" sz="1600" kern="1200" dirty="0"/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TelekomCLOUD</a:t>
          </a:r>
          <a:endParaRPr lang="de-DE" sz="1600" kern="1200" dirty="0"/>
        </a:p>
      </dsp:txBody>
      <dsp:txXfrm>
        <a:off x="3876944" y="2581464"/>
        <a:ext cx="1305024" cy="51896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1817589" y="799"/>
          <a:ext cx="5508821" cy="3284339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500" b="1" kern="1200" dirty="0" smtClean="0">
            <a:solidFill>
              <a:schemeClr val="bg1"/>
            </a:solidFill>
          </a:endParaRPr>
        </a:p>
      </dsp:txBody>
      <dsp:txXfrm>
        <a:off x="1817589" y="799"/>
        <a:ext cx="5508821" cy="3284339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271"/>
          <a:ext cx="8253454" cy="27026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271"/>
        <a:ext cx="8253454" cy="270265"/>
      </dsp:txXfrm>
    </dsp:sp>
    <dsp:sp modelId="{135D980B-F227-4000-9869-2D5A8FA31B13}">
      <dsp:nvSpPr>
        <dsp:cNvPr id="0" name=""/>
        <dsp:cNvSpPr/>
      </dsp:nvSpPr>
      <dsp:spPr>
        <a:xfrm>
          <a:off x="0" y="275536"/>
          <a:ext cx="8253454" cy="106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2700" rIns="7112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0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0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000" b="1" u="sng" kern="1200" dirty="0" smtClean="0">
              <a:latin typeface="Arial" pitchFamily="34" charset="0"/>
              <a:cs typeface="Arial" pitchFamily="34" charset="0"/>
            </a:rPr>
            <a:t>Other Sources</a:t>
          </a:r>
          <a:r>
            <a:rPr lang="de-DE" sz="1000" b="1" u="none" kern="1200" dirty="0" smtClean="0">
              <a:latin typeface="Arial" pitchFamily="34" charset="0"/>
              <a:cs typeface="Arial" pitchFamily="34" charset="0"/>
            </a:rPr>
            <a:t> : </a:t>
          </a:r>
          <a:r>
            <a:rPr lang="de-DE" sz="10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</a:t>
          </a:r>
          <a:endParaRPr lang="de-DE" sz="1000" kern="1200" dirty="0">
            <a:latin typeface="Arial" pitchFamily="34" charset="0"/>
            <a:cs typeface="Arial" pitchFamily="34" charset="0"/>
          </a:endParaRPr>
        </a:p>
      </dsp:txBody>
      <dsp:txXfrm>
        <a:off x="0" y="275536"/>
        <a:ext cx="8253454" cy="1067148"/>
      </dsp:txXfrm>
    </dsp:sp>
    <dsp:sp modelId="{003283A4-BBAE-49F6-A32A-13D1CE661B99}">
      <dsp:nvSpPr>
        <dsp:cNvPr id="0" name=""/>
        <dsp:cNvSpPr/>
      </dsp:nvSpPr>
      <dsp:spPr>
        <a:xfrm>
          <a:off x="0" y="1342684"/>
          <a:ext cx="8253454" cy="330025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rgbClr val="E20074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28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342684"/>
        <a:ext cx="8253454" cy="330025"/>
      </dsp:txXfrm>
    </dsp:sp>
    <dsp:sp modelId="{BF5A6700-E73A-4C76-AB30-5E258848545C}">
      <dsp:nvSpPr>
        <dsp:cNvPr id="0" name=""/>
        <dsp:cNvSpPr/>
      </dsp:nvSpPr>
      <dsp:spPr>
        <a:xfrm>
          <a:off x="0" y="1672710"/>
          <a:ext cx="8253454" cy="173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 Slide #10 CC)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Planning)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Office Tools)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 Creative)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#14 Datacenter Biere)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#10,#1 OpenStack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https://gitlab.com/uploads/project/avatar/250833/runner_logo.png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 Runner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https://d30y9cdsu7xlg0.cloudfront.net/png/27703-200.png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Developer)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2"/>
            </a:rPr>
            <a:t>https://gitlab.com/uploads/project/avatar/13083/gitlab-logo-square.png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GitLab Logo)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3"/>
            </a:rPr>
            <a:t>https://www.brand-design.telekom.com/icon-library/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(Slide #16 cancel, confirm, cloudupload)</a:t>
          </a: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9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4"/>
            </a:rPr>
            <a:t>https://de.pinterest.com/pin/556053885218068326/</a:t>
          </a:r>
          <a:r>
            <a:rPr lang="de-DE" sz="900" kern="1200" dirty="0" smtClean="0">
              <a:latin typeface="Arial" pitchFamily="34" charset="0"/>
              <a:cs typeface="Arial" pitchFamily="34" charset="0"/>
            </a:rPr>
            <a:t>  (Slide #18 Background)</a:t>
          </a:r>
          <a:endParaRPr lang="de-DE" sz="900" kern="1200" dirty="0">
            <a:latin typeface="Arial" pitchFamily="34" charset="0"/>
            <a:cs typeface="Arial" pitchFamily="34" charset="0"/>
          </a:endParaRPr>
        </a:p>
      </dsp:txBody>
      <dsp:txXfrm>
        <a:off x="0" y="1672710"/>
        <a:ext cx="8253454" cy="1735695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rgbClr val="E20074"/>
              </a:solidFill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solidFill>
              <a:srgbClr val="E20074"/>
            </a:solidFill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rgbClr val="E20074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132" y="0"/>
          <a:ext cx="1823179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32" y="0"/>
        <a:ext cx="1823179" cy="316120"/>
      </dsp:txXfrm>
    </dsp:sp>
    <dsp:sp modelId="{6BF66C9A-92D4-481D-A538-FD1A4E3DC0D5}">
      <dsp:nvSpPr>
        <dsp:cNvPr id="0" name=""/>
        <dsp:cNvSpPr/>
      </dsp:nvSpPr>
      <dsp:spPr>
        <a:xfrm>
          <a:off x="1643993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43993" y="0"/>
        <a:ext cx="1823179" cy="316120"/>
      </dsp:txXfrm>
    </dsp:sp>
    <dsp:sp modelId="{3E9602A8-0A34-4630-A972-81E39BB9FA5D}">
      <dsp:nvSpPr>
        <dsp:cNvPr id="0" name=""/>
        <dsp:cNvSpPr/>
      </dsp:nvSpPr>
      <dsp:spPr>
        <a:xfrm>
          <a:off x="3284854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OpenStack In Practice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3284854" y="0"/>
        <a:ext cx="1823179" cy="316120"/>
      </dsp:txXfrm>
    </dsp:sp>
    <dsp:sp modelId="{BCE275B7-D1E9-4183-BABE-507E54E1C931}">
      <dsp:nvSpPr>
        <dsp:cNvPr id="0" name=""/>
        <dsp:cNvSpPr/>
      </dsp:nvSpPr>
      <dsp:spPr>
        <a:xfrm>
          <a:off x="4925715" y="0"/>
          <a:ext cx="1823179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925715" y="0"/>
        <a:ext cx="1823179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91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8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8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6" y="1329931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81" y="1329931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31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31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31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31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5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6" y="1329931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81" y="1329931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8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" y="562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8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72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6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9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4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95" y="3301605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51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45" y="4604151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95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95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2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4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81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81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11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5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31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32" y="4806365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5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7" y="4806365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95" y="4760121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2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2.xml"/><Relationship Id="rId5" Type="http://schemas.openxmlformats.org/officeDocument/2006/relationships/image" Target="../media/image21.jpeg"/><Relationship Id="rId15" Type="http://schemas.microsoft.com/office/2007/relationships/diagramDrawing" Target="../diagrams/drawing12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4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4.xml"/><Relationship Id="rId5" Type="http://schemas.openxmlformats.org/officeDocument/2006/relationships/diagramData" Target="../diagrams/data13.xml"/><Relationship Id="rId10" Type="http://schemas.openxmlformats.org/officeDocument/2006/relationships/diagramData" Target="../diagrams/data14.xml"/><Relationship Id="rId4" Type="http://schemas.openxmlformats.org/officeDocument/2006/relationships/image" Target="../media/image27.jpeg"/><Relationship Id="rId9" Type="http://schemas.microsoft.com/office/2007/relationships/diagramDrawing" Target="../diagrams/drawing13.xml"/><Relationship Id="rId14" Type="http://schemas.microsoft.com/office/2007/relationships/diagramDrawing" Target="../diagrams/drawing1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7.xml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32.png"/><Relationship Id="rId5" Type="http://schemas.openxmlformats.org/officeDocument/2006/relationships/diagramData" Target="../diagrams/data17.xml"/><Relationship Id="rId10" Type="http://schemas.openxmlformats.org/officeDocument/2006/relationships/image" Target="../media/image12.jpeg"/><Relationship Id="rId4" Type="http://schemas.openxmlformats.org/officeDocument/2006/relationships/image" Target="../media/image31.png"/><Relationship Id="rId9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3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13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0.xml"/><Relationship Id="rId12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0.xml"/><Relationship Id="rId11" Type="http://schemas.openxmlformats.org/officeDocument/2006/relationships/diagramData" Target="../diagrams/data21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21.xml"/><Relationship Id="rId10" Type="http://schemas.microsoft.com/office/2007/relationships/diagramDrawing" Target="../diagrams/drawing20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20.xml"/><Relationship Id="rId14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Layout" Target="../diagrams/layout8.xml"/><Relationship Id="rId5" Type="http://schemas.openxmlformats.org/officeDocument/2006/relationships/diagramQuickStyle" Target="../diagrams/quickStyle7.xml"/><Relationship Id="rId10" Type="http://schemas.openxmlformats.org/officeDocument/2006/relationships/diagramData" Target="../diagrams/data8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0.jpeg"/><Relationship Id="rId14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6147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443198"/>
          </a:xfrm>
        </p:spPr>
        <p:txBody>
          <a:bodyPr/>
          <a:lstStyle/>
          <a:p>
            <a:pPr algn="ctr"/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1.2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000" dirty="0" smtClean="0">
                <a:solidFill>
                  <a:schemeClr val="bg1"/>
                </a:solidFill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 What?! Ahh! That‘s how it works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3" name="Diagramm 3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 l="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15154" y="3548757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Diagramm 2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111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8" y="1028533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OpenStack In 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2" y="4570942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593598" y="1528285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208624" y="160921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3787873" y="1528749"/>
            <a:ext cx="1211764" cy="74713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758689" y="2905407"/>
            <a:ext cx="1370636" cy="104125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758" y="747072"/>
            <a:ext cx="1061049" cy="7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226" y="1143904"/>
            <a:ext cx="722300" cy="73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388835" y="2943770"/>
            <a:ext cx="2007218" cy="116602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bg1"/>
              </a:solidFill>
              <a:latin typeface="Tele-GroteskHal" pitchFamily="2" charset="0"/>
            </a:endParaRP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3853" y="3464013"/>
            <a:ext cx="844702" cy="80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199488" y="2275417"/>
            <a:ext cx="2181919" cy="112069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396053" y="3426785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1805367" y="1901852"/>
            <a:ext cx="1982511" cy="4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392444" y="2275881"/>
            <a:ext cx="1311" cy="6678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3.1 OpenStack In Practice – CI/CD In Git 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51" name="Grafik 50" descr="cancel_graphical_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539" y="3411427"/>
            <a:ext cx="410989" cy="410989"/>
          </a:xfrm>
          <a:prstGeom prst="rect">
            <a:avLst/>
          </a:prstGeom>
        </p:spPr>
      </p:pic>
      <p:pic>
        <p:nvPicPr>
          <p:cNvPr id="52" name="Grafik 51" descr="confirm_graphical_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7725" y="3440924"/>
            <a:ext cx="393659" cy="393659"/>
          </a:xfrm>
          <a:prstGeom prst="rect">
            <a:avLst/>
          </a:prstGeom>
        </p:spPr>
      </p:pic>
      <p:pic>
        <p:nvPicPr>
          <p:cNvPr id="54" name="Grafik 53" descr="cloud-upload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057" y="2188964"/>
            <a:ext cx="1143806" cy="1143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778630"/>
            <a:ext cx="5259950" cy="276999"/>
          </a:xfrm>
          <a:solidFill>
            <a:srgbClr val="E20074"/>
          </a:solidFill>
        </p:spPr>
        <p:txBody>
          <a:bodyPr/>
          <a:lstStyle/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„Creating a Tenant With OpenStack“ </a:t>
            </a:r>
            <a:endParaRPr lang="de-DE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7" y="4806365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0" y="1079582"/>
          <a:ext cx="9144000" cy="3285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2811"/>
            <a:ext cx="3737149" cy="1384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Grafik 12" descr="videos_graphical_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7445" y="112087"/>
            <a:ext cx="513244" cy="513244"/>
          </a:xfrm>
          <a:prstGeom prst="rect">
            <a:avLst/>
          </a:prstGeom>
        </p:spPr>
      </p:pic>
      <p:pic>
        <p:nvPicPr>
          <p:cNvPr id="14" name="Grafik 13" descr="play_graphical_256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65615" y="2165365"/>
            <a:ext cx="812770" cy="812770"/>
          </a:xfrm>
          <a:prstGeom prst="rect">
            <a:avLst/>
          </a:prstGeom>
        </p:spPr>
      </p:pic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250031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3.2 OpenStack In Practice – Video</a:t>
            </a:r>
            <a:endParaRPr lang="de-DE" sz="320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34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91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5" y="886952"/>
          <a:ext cx="8253454" cy="341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4"/>
          <a:ext cx="5650549" cy="364700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1.2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0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  3</a:t>
                      </a:r>
                      <a:endParaRPr lang="de-DE" sz="20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OpenStack In Practice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3.1 CI / CD in</a:t>
                      </a:r>
                      <a:r>
                        <a:rPr lang="de-DE" sz="16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Git</a:t>
                      </a:r>
                      <a:endParaRPr lang="de-DE" sz="16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34853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16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3.2 </a:t>
                      </a:r>
                      <a:r>
                        <a:rPr lang="de-DE" sz="16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Video „Creating a tenant with OpenStack“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22159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1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de-DE" sz="20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0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4.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21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Diagramm 1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Diagramm 3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 – J. Schäfer And O.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1200884" y="995800"/>
          <a:ext cx="6751446" cy="298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3737149" cy="1313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–Cloud Kindergarten–       A. Perri, J. Schäfer, O. Klippel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1276</Words>
  <Application>Microsoft Office PowerPoint</Application>
  <PresentationFormat>Bildschirmpräsentation (16:9)</PresentationFormat>
  <Paragraphs>354</Paragraphs>
  <Slides>21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 – A. Perri</vt:lpstr>
      <vt:lpstr>1.1 Workflow – J. Schäfer And O. Klippel</vt:lpstr>
      <vt:lpstr>1.2 Experiences</vt:lpstr>
      <vt:lpstr>2. TelekomCLOUD + OpenStack</vt:lpstr>
      <vt:lpstr>2.1 Refcard – Overview</vt:lpstr>
      <vt:lpstr>2.2 Our Deployment – Services We Use</vt:lpstr>
      <vt:lpstr>2.2 Our Deployment – Datacenter</vt:lpstr>
      <vt:lpstr>3. OpenStack In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Answers</vt:lpstr>
      <vt:lpstr>Folie 21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757</cp:revision>
  <cp:lastPrinted>2012-09-04T09:22:48Z</cp:lastPrinted>
  <dcterms:created xsi:type="dcterms:W3CDTF">2016-04-21T06:54:03Z</dcterms:created>
  <dcterms:modified xsi:type="dcterms:W3CDTF">2016-10-17T12:14:29Z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